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5D19-8D40-4424-BD43-E9330963AC88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9E29-686A-4F6A-8D75-5F8C465CC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97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5D19-8D40-4424-BD43-E9330963AC88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9E29-686A-4F6A-8D75-5F8C465CC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4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5D19-8D40-4424-BD43-E9330963AC88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9E29-686A-4F6A-8D75-5F8C465CC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7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5D19-8D40-4424-BD43-E9330963AC88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9E29-686A-4F6A-8D75-5F8C465CC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86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5D19-8D40-4424-BD43-E9330963AC88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9E29-686A-4F6A-8D75-5F8C465CC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56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5D19-8D40-4424-BD43-E9330963AC88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9E29-686A-4F6A-8D75-5F8C465CC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4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5D19-8D40-4424-BD43-E9330963AC88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9E29-686A-4F6A-8D75-5F8C465CC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51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5D19-8D40-4424-BD43-E9330963AC88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9E29-686A-4F6A-8D75-5F8C465CC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5D19-8D40-4424-BD43-E9330963AC88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9E29-686A-4F6A-8D75-5F8C465CC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32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5D19-8D40-4424-BD43-E9330963AC88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9E29-686A-4F6A-8D75-5F8C465CC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5D19-8D40-4424-BD43-E9330963AC88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9E29-686A-4F6A-8D75-5F8C465CC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03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75D19-8D40-4424-BD43-E9330963AC88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99E29-686A-4F6A-8D75-5F8C465CC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2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883" y="586632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action -action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5883" y="948236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reducer - mutation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5883" y="1283915"/>
            <a:ext cx="493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subscribe – mapGetters(watch, computed)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5883" y="227799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state - state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046720" y="2850215"/>
            <a:ext cx="1878677" cy="1471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store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2661" y="4209295"/>
            <a:ext cx="2385752" cy="75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Component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2661" y="3098160"/>
            <a:ext cx="2385752" cy="75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Component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2661" y="5478370"/>
            <a:ext cx="2385752" cy="756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Component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146473" y="4321568"/>
            <a:ext cx="2111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state = {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userid: 1	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59974" y="5834681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subscribe(userid)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59975" y="4559045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subscribe(userid)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555077" y="2161309"/>
            <a:ext cx="2077489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action </a:t>
            </a:r>
            <a:br>
              <a:rPr lang="en-US" altLang="ko-KR" sz="1400" smtClean="0"/>
            </a:br>
            <a:r>
              <a:rPr lang="en-US" altLang="ko-KR" sz="1400" smtClean="0"/>
              <a:t>{ type, payload }</a:t>
            </a:r>
            <a:endParaRPr lang="ko-KR" altLang="en-US" sz="140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3259974" y="3000895"/>
            <a:ext cx="530629" cy="40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5774748" y="1461262"/>
            <a:ext cx="2378133" cy="11049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/>
              <a:t>reducer = () =&gt;{</a:t>
            </a:r>
          </a:p>
          <a:p>
            <a:r>
              <a:rPr lang="en-US" altLang="ko-KR" sz="1400" smtClean="0"/>
              <a:t>  { type, payload }</a:t>
            </a:r>
            <a:endParaRPr lang="en-US" altLang="ko-KR" sz="1400"/>
          </a:p>
          <a:p>
            <a:r>
              <a:rPr lang="en-US" altLang="ko-KR" sz="1400" smtClean="0"/>
              <a:t>} </a:t>
            </a:r>
            <a:br>
              <a:rPr lang="en-US" altLang="ko-KR" sz="1400" smtClean="0"/>
            </a:br>
            <a:endParaRPr lang="ko-KR" altLang="en-US" sz="140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5162203" y="1928553"/>
            <a:ext cx="532015" cy="23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146473" y="2357857"/>
            <a:ext cx="527512" cy="39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5162203" y="4743711"/>
            <a:ext cx="3243351" cy="4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162203" y="4889571"/>
            <a:ext cx="3308466" cy="104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5567450" y="2132714"/>
            <a:ext cx="509154" cy="94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32566" y="3204556"/>
            <a:ext cx="1765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Middleware immer, thunk, redux-saga …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63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49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hi-sinchon 7</dc:creator>
  <cp:lastModifiedBy>hi-sinchon 7</cp:lastModifiedBy>
  <cp:revision>4</cp:revision>
  <dcterms:created xsi:type="dcterms:W3CDTF">2021-11-19T03:49:53Z</dcterms:created>
  <dcterms:modified xsi:type="dcterms:W3CDTF">2021-11-19T04:04:17Z</dcterms:modified>
</cp:coreProperties>
</file>