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1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6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0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4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6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0AA6-2DBC-4F6E-B608-AE315CE9DF3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171C-E430-4BB7-A900-FCEBBBDA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7" y="365760"/>
            <a:ext cx="5351356" cy="602979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547062" y="5403273"/>
            <a:ext cx="34913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54138" y="5586153"/>
            <a:ext cx="18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2073" y="5447653"/>
            <a:ext cx="4098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actions 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ACT_COORDS </a:t>
            </a:r>
            <a:r>
              <a:rPr lang="ko-KR" altLang="en-US" sz="1200" smtClean="0"/>
              <a:t>가 </a:t>
            </a:r>
            <a:r>
              <a:rPr lang="en-US" altLang="ko-KR" sz="1200" smtClean="0"/>
              <a:t>MUT_COORDS</a:t>
            </a:r>
            <a:r>
              <a:rPr lang="ko-KR" altLang="en-US" sz="1200" smtClean="0"/>
              <a:t>를 실행함</a:t>
            </a:r>
            <a:endParaRPr lang="ko-KR" altLang="en-US" sz="120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3532909" y="2302625"/>
            <a:ext cx="6168044" cy="31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133898" y="2302625"/>
            <a:ext cx="34913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820487" y="2302625"/>
            <a:ext cx="856211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385752" y="2468879"/>
            <a:ext cx="34913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378335" y="3380657"/>
            <a:ext cx="134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896197" y="3197777"/>
            <a:ext cx="34913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68342" y="3242157"/>
            <a:ext cx="4098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actions 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ACT_DAILY </a:t>
            </a:r>
            <a:r>
              <a:rPr lang="ko-KR" altLang="en-US" sz="1200" smtClean="0"/>
              <a:t>가 </a:t>
            </a:r>
            <a:r>
              <a:rPr lang="en-US" altLang="ko-KR" sz="1200" smtClean="0"/>
              <a:t>MUT_DAILY</a:t>
            </a:r>
            <a:r>
              <a:rPr lang="ko-KR" altLang="en-US" sz="1200" smtClean="0"/>
              <a:t>를 실행함</a:t>
            </a:r>
            <a:endParaRPr lang="ko-KR" altLang="en-US" sz="1200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084255" y="2258245"/>
            <a:ext cx="1923376" cy="93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655126" y="2283183"/>
            <a:ext cx="34913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903616" y="2302625"/>
            <a:ext cx="2324428" cy="15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429358" y="3516630"/>
            <a:ext cx="349135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1</cp:revision>
  <dcterms:created xsi:type="dcterms:W3CDTF">2021-10-08T06:42:34Z</dcterms:created>
  <dcterms:modified xsi:type="dcterms:W3CDTF">2021-10-08T06:49:45Z</dcterms:modified>
</cp:coreProperties>
</file>