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  <p:sldId id="264" r:id="rId10"/>
    <p:sldId id="265" r:id="rId11"/>
    <p:sldId id="269" r:id="rId12"/>
    <p:sldId id="273" r:id="rId13"/>
    <p:sldId id="270" r:id="rId14"/>
    <p:sldId id="274" r:id="rId15"/>
    <p:sldId id="271" r:id="rId16"/>
    <p:sldId id="272" r:id="rId17"/>
    <p:sldId id="275" r:id="rId18"/>
    <p:sldId id="268" r:id="rId19"/>
    <p:sldId id="267" r:id="rId20"/>
    <p:sldId id="2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AF5D7C-13DD-4E03-A21D-693D00C088E4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A546E8D-D09C-4594-A149-560C081D6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패턴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추상팩토리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패턴은 많은 수의 연관된 서브 클래스를 특정 그룹으로 묶어 한번에 교체할 수 있도록 만든 디자인패턴이다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 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대표적인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예로는 특정 라이브러리를 배포할 때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OS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별로 지원하는 기능이 다르다면 추상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패턴을 사용해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OS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별 기능 변경을 통합적으로 변경할 수 있다</a:t>
            </a:r>
            <a:r>
              <a:rPr lang="en-US" altLang="ko-KR" sz="1800" dirty="0" smtClean="0"/>
              <a:t>.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추상팩토리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패턴은 다양한 구성 요소 별로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객체의  집합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을 생성해야 할 때 유용한 패턴이다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다시 말해서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서로의 다른 객체들을 하나의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팩토리에서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생성과 관리를 한다고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보면된다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 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하나의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인터페이스에서 객체의 생성을 처리하고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다양한 성격의 객체를 하나의 군으로 형성해 그것을 객체 단위로 취급하여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생성해야할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때 유용한 패턴이다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5723" y="1857364"/>
            <a:ext cx="478827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000372"/>
            <a:ext cx="2286016" cy="90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286256"/>
            <a:ext cx="4411290" cy="114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3116"/>
            <a:ext cx="5143536" cy="277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500438"/>
            <a:ext cx="2576943" cy="74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857364"/>
            <a:ext cx="382803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4634052"/>
            <a:ext cx="3881937" cy="112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28802"/>
            <a:ext cx="4857784" cy="324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3143272" cy="86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214422"/>
            <a:ext cx="444341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214818"/>
            <a:ext cx="3914776" cy="146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5995400" cy="258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786058"/>
            <a:ext cx="7374565" cy="174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공통점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2611843"/>
            <a:ext cx="7499350" cy="247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차이점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7499350" cy="367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571536" y="1214422"/>
            <a:ext cx="10001288" cy="4800600"/>
          </a:xfrm>
        </p:spPr>
        <p:txBody>
          <a:bodyPr>
            <a:normAutofit/>
          </a:bodyPr>
          <a:lstStyle/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객체를 생성하기 위한 인터페이스를 정의하는데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어떤 클래스의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인스턴스를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만들지는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서브클래스에서 결정하게 만든다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vl="8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패턴을 이용하면 클래스의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인스턴스를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만드는 일을 서브클래스에게 맡기는 것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8">
              <a:buNone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 할 클래스를 미리 알지 못해도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클래스가 생성 담당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자료형이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하위 클래스에 의해서 결정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확장 용이성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동일한 형태로 프로그래밍 가능</a:t>
            </a:r>
          </a:p>
          <a:p>
            <a:pPr lvl="8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확장석이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있는 전체 프로젝트 구성가능</a:t>
            </a:r>
          </a:p>
          <a:p>
            <a:pPr lvl="8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객체가 늘어날 때 마다 하위클래스 재정의로 인한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8">
              <a:buNone/>
            </a:pP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   불필요한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많은 클래스 생성가능성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0459" y="1447800"/>
            <a:ext cx="504863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5214974" cy="215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6357982" cy="426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857364"/>
            <a:ext cx="5429288" cy="30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5" y="1857364"/>
            <a:ext cx="714380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98825" y="1562100"/>
            <a:ext cx="37719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고려할 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/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페턴의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구현 방법은 크게 두 가지가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Creator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추상 클래스로 정의하고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메소드는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abstract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로 선언하는 방법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Creator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가 구체 클래스이고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메소드의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기본 구현을 제공하는 방법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/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인자를 통해 다양한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Product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를 생성하게 한다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팩토리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메소드에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잘못된 인자가 들어올 경우의 런타임 에러 처리에 대해 고민할 것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latinLnBrk="0"/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등을 사용하는 것도 고려할 필요가 있다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/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프로그래밍 언어별로 구현 방법에 차이가 있을 수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</TotalTime>
  <Words>223</Words>
  <Application>Microsoft Office PowerPoint</Application>
  <PresentationFormat>화면 슬라이드 쇼(4:3)</PresentationFormat>
  <Paragraphs>43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태양</vt:lpstr>
      <vt:lpstr>팩토리 메소드 패턴 </vt:lpstr>
      <vt:lpstr>정의</vt:lpstr>
      <vt:lpstr>abstract</vt:lpstr>
      <vt:lpstr>Factory</vt:lpstr>
      <vt:lpstr>product</vt:lpstr>
      <vt:lpstr>main</vt:lpstr>
      <vt:lpstr>클래스 다이어그램</vt:lpstr>
      <vt:lpstr>고려할 점 </vt:lpstr>
      <vt:lpstr>추상 팩토리 패턴</vt:lpstr>
      <vt:lpstr>정의</vt:lpstr>
      <vt:lpstr>추상클래스</vt:lpstr>
      <vt:lpstr>메소드</vt:lpstr>
      <vt:lpstr>추상클래스</vt:lpstr>
      <vt:lpstr>메소드</vt:lpstr>
      <vt:lpstr>메소드</vt:lpstr>
      <vt:lpstr>클래스</vt:lpstr>
      <vt:lpstr>메인</vt:lpstr>
      <vt:lpstr>공통점</vt:lpstr>
      <vt:lpstr>차이점</vt:lpstr>
      <vt:lpstr>클래스 다이어그램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팩토리 메소드 패턴 </dc:title>
  <dc:creator>User</dc:creator>
  <cp:lastModifiedBy>User</cp:lastModifiedBy>
  <cp:revision>11</cp:revision>
  <dcterms:created xsi:type="dcterms:W3CDTF">2019-12-04T08:40:15Z</dcterms:created>
  <dcterms:modified xsi:type="dcterms:W3CDTF">2019-12-05T11:01:48Z</dcterms:modified>
</cp:coreProperties>
</file>