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96" r:id="rId4"/>
    <p:sldId id="289" r:id="rId5"/>
    <p:sldId id="294" r:id="rId6"/>
    <p:sldId id="287" r:id="rId7"/>
    <p:sldId id="292" r:id="rId8"/>
    <p:sldId id="290" r:id="rId9"/>
    <p:sldId id="295" r:id="rId10"/>
    <p:sldId id="291" r:id="rId11"/>
    <p:sldId id="293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2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1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4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7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Factory pattern</a:t>
            </a:r>
            <a:endParaRPr lang="ko-KR" altLang="en-US" sz="48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&lt;2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</a:rPr>
              <a:t>이하연</a:t>
            </a:r>
            <a:r>
              <a:rPr lang="en-US" altLang="ko-KR" b="1" dirty="0" smtClean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팩토리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패턴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189275"/>
            <a:ext cx="17281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33" y="1844824"/>
            <a:ext cx="4200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356992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인스턴스</a:t>
            </a:r>
            <a:r>
              <a:rPr lang="ko-KR" altLang="en-US" dirty="0"/>
              <a:t> 생성을 서브 클래스로 위임한 결과이다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최종 메인 </a:t>
            </a:r>
            <a:r>
              <a:rPr lang="ko-KR" altLang="en-US" dirty="0" err="1"/>
              <a:t>메서드에서는</a:t>
            </a:r>
            <a:r>
              <a:rPr lang="ko-KR" altLang="en-US" b="1" dirty="0"/>
              <a:t> </a:t>
            </a:r>
            <a:r>
              <a:rPr lang="en-US" altLang="ko-KR" b="1" dirty="0"/>
              <a:t>new </a:t>
            </a:r>
            <a:r>
              <a:rPr lang="ko-KR" altLang="en-US" b="1" dirty="0"/>
              <a:t>키워드를 사용하여 </a:t>
            </a:r>
            <a:r>
              <a:rPr lang="ko-KR" altLang="en-US" b="1" dirty="0" err="1"/>
              <a:t>인스턴스를</a:t>
            </a:r>
            <a:r>
              <a:rPr lang="ko-KR" altLang="en-US" b="1" dirty="0"/>
              <a:t> 생성한 부분이 없는 것을 확인</a:t>
            </a:r>
            <a:r>
              <a:rPr lang="ko-KR" altLang="en-US" dirty="0"/>
              <a:t>할 수 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이를</a:t>
            </a:r>
            <a:r>
              <a:rPr lang="ko-KR" altLang="en-US" dirty="0"/>
              <a:t> 통해 </a:t>
            </a:r>
            <a:r>
              <a:rPr lang="ko-KR" altLang="en-US" b="1" dirty="0"/>
              <a:t>메인 프로그램에서는 어떤 객체가 생성되었는지 신경 쓸 필요 없이</a:t>
            </a:r>
            <a:r>
              <a:rPr lang="ko-KR" altLang="en-US" dirty="0"/>
              <a:t> 반환된 객체만 사용하면 되고 </a:t>
            </a:r>
            <a:r>
              <a:rPr lang="en-US" altLang="ko-KR" dirty="0"/>
              <a:t>Milk </a:t>
            </a:r>
            <a:r>
              <a:rPr lang="ko-KR" altLang="en-US" dirty="0"/>
              <a:t>클래스에서 변경이 발생해도</a:t>
            </a:r>
            <a:r>
              <a:rPr lang="ko-KR" altLang="en-US" b="1" dirty="0"/>
              <a:t> 메인 프로그램이 변경되는 것은 최소화</a:t>
            </a:r>
            <a:r>
              <a:rPr lang="ko-KR" altLang="en-US" dirty="0"/>
              <a:t>할 수 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예제코드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-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결과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</a:rPr>
              <a:t>CONTENTS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4378" y="22267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01    02   </a:t>
            </a:r>
            <a:r>
              <a:rPr lang="en-US" altLang="ko-KR" sz="5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03</a:t>
            </a:r>
            <a:endParaRPr lang="ko-KR" altLang="en-US" sz="5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16818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83635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11827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1012" y="33053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prstClr val="white"/>
                </a:solidFill>
              </a:rPr>
              <a:t>팩토리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 패턴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593" y="3311242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클래스 </a:t>
            </a:r>
            <a:endParaRPr lang="en-US" altLang="ko-KR" b="1" spc="-15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다이어그램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803" y="330530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예제 코드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LEEHAYEON</a:t>
            </a:r>
            <a:r>
              <a:rPr lang="en-US" altLang="ko-KR" sz="1050" dirty="0" smtClean="0">
                <a:solidFill>
                  <a:prstClr val="white"/>
                </a:solidFill>
              </a:rPr>
              <a:t>-2</a:t>
            </a:r>
            <a:r>
              <a:rPr lang="ko-KR" altLang="en-US" sz="1050" dirty="0" smtClean="0">
                <a:solidFill>
                  <a:prstClr val="white"/>
                </a:solidFill>
              </a:rPr>
              <a:t>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</a:rPr>
              <a:t>Factory Pattern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88" y="2636912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new</a:t>
            </a:r>
            <a:r>
              <a:rPr lang="ko-KR" altLang="ko-KR" dirty="0"/>
              <a:t>가 나오는 연산자는 특정</a:t>
            </a:r>
            <a:r>
              <a:rPr lang="en-US" altLang="ko-KR" dirty="0"/>
              <a:t> Concrete Class</a:t>
            </a:r>
            <a:r>
              <a:rPr lang="ko-KR" altLang="ko-KR" dirty="0"/>
              <a:t>에게 의존성을 </a:t>
            </a:r>
            <a:r>
              <a:rPr lang="ko-KR" altLang="ko-KR" dirty="0" smtClean="0"/>
              <a:t>가지게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ko-KR" altLang="ko-KR" dirty="0" smtClean="0"/>
              <a:t>따라서 </a:t>
            </a:r>
            <a:r>
              <a:rPr lang="ko-KR" altLang="ko-KR" dirty="0"/>
              <a:t>생성 패턴은 직접적인</a:t>
            </a:r>
            <a:r>
              <a:rPr lang="en-US" altLang="ko-KR" dirty="0"/>
              <a:t> new operator</a:t>
            </a:r>
            <a:r>
              <a:rPr lang="ko-KR" altLang="ko-KR" dirty="0"/>
              <a:t>을 쓰지 않고도 객체를 얻어 내도록 하는 </a:t>
            </a:r>
            <a:r>
              <a:rPr lang="ko-KR" altLang="ko-KR" dirty="0" smtClean="0"/>
              <a:t>것</a:t>
            </a:r>
            <a:r>
              <a:rPr lang="en-US" altLang="ko-KR" dirty="0" smtClean="0"/>
              <a:t>.</a:t>
            </a:r>
          </a:p>
          <a:p>
            <a:pPr marL="285750" indent="-285750" latinLnBrk="0">
              <a:buFontTx/>
              <a:buChar char="-"/>
            </a:pPr>
            <a:r>
              <a:rPr lang="ko-KR" altLang="ko-KR" dirty="0" err="1" smtClean="0"/>
              <a:t>팩토리</a:t>
            </a:r>
            <a:r>
              <a:rPr lang="en-US" altLang="ko-KR" dirty="0"/>
              <a:t> </a:t>
            </a:r>
            <a:r>
              <a:rPr lang="ko-KR" altLang="ko-KR" dirty="0"/>
              <a:t>패턴의</a:t>
            </a:r>
            <a:r>
              <a:rPr lang="en-US" altLang="ko-KR" dirty="0"/>
              <a:t> </a:t>
            </a:r>
            <a:r>
              <a:rPr lang="ko-KR" altLang="ko-KR" dirty="0"/>
              <a:t>핵심은</a:t>
            </a:r>
            <a:r>
              <a:rPr lang="en-US" altLang="ko-KR" dirty="0"/>
              <a:t> </a:t>
            </a:r>
            <a:r>
              <a:rPr lang="ko-KR" altLang="ko-KR" dirty="0"/>
              <a:t>클래스의</a:t>
            </a:r>
            <a:r>
              <a:rPr lang="en-US" altLang="ko-KR" dirty="0"/>
              <a:t> </a:t>
            </a:r>
            <a:r>
              <a:rPr lang="ko-KR" altLang="ko-KR" dirty="0" err="1"/>
              <a:t>인스턴스를</a:t>
            </a:r>
            <a:r>
              <a:rPr lang="en-US" altLang="ko-KR" dirty="0"/>
              <a:t> </a:t>
            </a:r>
            <a:r>
              <a:rPr lang="ko-KR" altLang="ko-KR" dirty="0"/>
              <a:t>만드는</a:t>
            </a:r>
            <a:r>
              <a:rPr lang="en-US" altLang="ko-KR" dirty="0"/>
              <a:t> </a:t>
            </a:r>
            <a:r>
              <a:rPr lang="ko-KR" altLang="ko-KR" dirty="0"/>
              <a:t>것을</a:t>
            </a:r>
            <a:r>
              <a:rPr lang="en-US" altLang="ko-KR" dirty="0"/>
              <a:t> </a:t>
            </a:r>
            <a:r>
              <a:rPr lang="ko-KR" altLang="ko-KR" dirty="0"/>
              <a:t>서브클래스에서</a:t>
            </a:r>
            <a:r>
              <a:rPr lang="en-US" altLang="ko-KR" dirty="0"/>
              <a:t> </a:t>
            </a:r>
            <a:r>
              <a:rPr lang="ko-KR" altLang="ko-KR" dirty="0"/>
              <a:t>결정하도록</a:t>
            </a:r>
            <a:r>
              <a:rPr lang="en-US" altLang="ko-KR" dirty="0"/>
              <a:t> </a:t>
            </a:r>
            <a:r>
              <a:rPr lang="ko-KR" altLang="ko-KR" dirty="0"/>
              <a:t>한다는</a:t>
            </a:r>
            <a:r>
              <a:rPr lang="en-US" altLang="ko-KR" dirty="0"/>
              <a:t> </a:t>
            </a:r>
            <a:r>
              <a:rPr lang="ko-KR" altLang="en-US" dirty="0" smtClean="0"/>
              <a:t>것임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r>
              <a:rPr lang="ko-KR" altLang="ko-KR" dirty="0"/>
              <a:t>즉</a:t>
            </a:r>
            <a:r>
              <a:rPr lang="en-US" altLang="ko-KR" dirty="0"/>
              <a:t>, new </a:t>
            </a:r>
            <a:r>
              <a:rPr lang="ko-KR" altLang="ko-KR" dirty="0"/>
              <a:t>키워드를</a:t>
            </a:r>
            <a:r>
              <a:rPr lang="en-US" altLang="ko-KR" dirty="0"/>
              <a:t> </a:t>
            </a:r>
            <a:r>
              <a:rPr lang="ko-KR" altLang="ko-KR" dirty="0"/>
              <a:t>사용하는</a:t>
            </a:r>
            <a:r>
              <a:rPr lang="en-US" altLang="ko-KR" dirty="0"/>
              <a:t> </a:t>
            </a:r>
            <a:r>
              <a:rPr lang="ko-KR" altLang="ko-KR" dirty="0"/>
              <a:t>부분을</a:t>
            </a:r>
            <a:r>
              <a:rPr lang="en-US" altLang="ko-KR" dirty="0"/>
              <a:t> </a:t>
            </a:r>
            <a:r>
              <a:rPr lang="ko-KR" altLang="ko-KR" dirty="0"/>
              <a:t>서브클래스에</a:t>
            </a:r>
            <a:r>
              <a:rPr lang="en-US" altLang="ko-KR" dirty="0"/>
              <a:t> </a:t>
            </a:r>
            <a:r>
              <a:rPr lang="ko-KR" altLang="ko-KR" dirty="0" smtClean="0"/>
              <a:t>위임함으로</a:t>
            </a:r>
            <a:r>
              <a:rPr lang="ko-KR" altLang="en-US" dirty="0" smtClean="0"/>
              <a:t>써</a:t>
            </a:r>
            <a:r>
              <a:rPr lang="en-US" altLang="ko-KR" dirty="0"/>
              <a:t> </a:t>
            </a:r>
            <a:r>
              <a:rPr lang="ko-KR" altLang="ko-KR" dirty="0"/>
              <a:t>객체</a:t>
            </a:r>
            <a:r>
              <a:rPr lang="en-US" altLang="ko-KR" dirty="0"/>
              <a:t> </a:t>
            </a:r>
            <a:r>
              <a:rPr lang="ko-KR" altLang="ko-KR" dirty="0"/>
              <a:t>생성을</a:t>
            </a:r>
            <a:r>
              <a:rPr lang="en-US" altLang="ko-KR" dirty="0"/>
              <a:t> </a:t>
            </a:r>
            <a:r>
              <a:rPr lang="ko-KR" altLang="ko-KR" dirty="0"/>
              <a:t>캡슐화하고</a:t>
            </a:r>
            <a:r>
              <a:rPr lang="en-US" altLang="ko-KR" dirty="0"/>
              <a:t> </a:t>
            </a:r>
            <a:r>
              <a:rPr lang="ko-KR" altLang="ko-KR" dirty="0"/>
              <a:t>구상</a:t>
            </a:r>
            <a:r>
              <a:rPr lang="en-US" altLang="ko-KR" dirty="0"/>
              <a:t> </a:t>
            </a:r>
            <a:r>
              <a:rPr lang="ko-KR" altLang="ko-KR" dirty="0"/>
              <a:t>클래스에</a:t>
            </a:r>
            <a:r>
              <a:rPr lang="en-US" altLang="ko-KR" dirty="0"/>
              <a:t> </a:t>
            </a:r>
            <a:r>
              <a:rPr lang="ko-KR" altLang="ko-KR" dirty="0"/>
              <a:t>대한</a:t>
            </a:r>
            <a:r>
              <a:rPr lang="en-US" altLang="ko-KR" dirty="0"/>
              <a:t> </a:t>
            </a:r>
            <a:r>
              <a:rPr lang="ko-KR" altLang="ko-KR" dirty="0"/>
              <a:t>의존성이</a:t>
            </a:r>
            <a:r>
              <a:rPr lang="en-US" altLang="ko-KR" dirty="0"/>
              <a:t> </a:t>
            </a:r>
            <a:r>
              <a:rPr lang="ko-KR" altLang="ko-KR" dirty="0"/>
              <a:t>줄어든다는</a:t>
            </a:r>
            <a:r>
              <a:rPr lang="en-US" altLang="ko-KR" dirty="0"/>
              <a:t> </a:t>
            </a:r>
            <a:r>
              <a:rPr lang="ko-KR" altLang="ko-KR" dirty="0"/>
              <a:t>이점을</a:t>
            </a:r>
            <a:r>
              <a:rPr lang="en-US" altLang="ko-KR" dirty="0"/>
              <a:t> </a:t>
            </a:r>
            <a:r>
              <a:rPr lang="ko-KR" altLang="ko-KR" dirty="0"/>
              <a:t>얻을</a:t>
            </a:r>
            <a:r>
              <a:rPr lang="en-US" altLang="ko-KR" dirty="0"/>
              <a:t> </a:t>
            </a:r>
            <a:r>
              <a:rPr lang="ko-KR" altLang="ko-KR" dirty="0"/>
              <a:t>수</a:t>
            </a:r>
            <a:r>
              <a:rPr lang="en-US" altLang="ko-KR" dirty="0"/>
              <a:t> 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764" y="148478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팩토리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패턴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클래스 다이어그램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1" y="1034545"/>
            <a:ext cx="66389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58112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상위 </a:t>
            </a:r>
            <a:r>
              <a:rPr lang="ko-KR" altLang="en-US" sz="1200" dirty="0"/>
              <a:t>클래스가 객체를 </a:t>
            </a:r>
            <a:r>
              <a:rPr lang="en-US" altLang="ko-KR" sz="1200" dirty="0"/>
              <a:t>Create</a:t>
            </a:r>
            <a:r>
              <a:rPr lang="ko-KR" altLang="en-US" sz="1200" dirty="0"/>
              <a:t>하지 않고 선언만 해둔 채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</a:t>
            </a:r>
            <a:r>
              <a:rPr lang="en-US" altLang="ko-KR" sz="1200" dirty="0"/>
              <a:t>subclass</a:t>
            </a:r>
            <a:r>
              <a:rPr lang="ko-KR" altLang="en-US" sz="1200" dirty="0"/>
              <a:t>가 실제 그 역할을 하도록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그리고서 모든 하위 클래스들이 공유</a:t>
            </a:r>
            <a:r>
              <a:rPr lang="en-US" altLang="ko-KR" sz="1200" dirty="0"/>
              <a:t>/</a:t>
            </a:r>
            <a:r>
              <a:rPr lang="ko-KR" altLang="en-US" sz="1200" dirty="0"/>
              <a:t>재사용 할 수 있는 </a:t>
            </a:r>
            <a:r>
              <a:rPr lang="en-US" altLang="ko-KR" sz="1200" dirty="0"/>
              <a:t>operation</a:t>
            </a:r>
            <a:r>
              <a:rPr lang="ko-KR" altLang="en-US" sz="1200" dirty="0"/>
              <a:t>을 제공하는데 이 </a:t>
            </a:r>
            <a:r>
              <a:rPr lang="en-US" altLang="ko-KR" sz="1200" dirty="0"/>
              <a:t>operation</a:t>
            </a:r>
            <a:r>
              <a:rPr lang="ko-KR" altLang="en-US" sz="1200" dirty="0"/>
              <a:t>에서는 </a:t>
            </a:r>
            <a:r>
              <a:rPr lang="en-US" altLang="ko-KR" sz="1200" dirty="0" err="1"/>
              <a:t>factoryMethod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구성이 되어있다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factoryMethod</a:t>
            </a:r>
            <a:r>
              <a:rPr lang="ko-KR" altLang="en-US" sz="1200" dirty="0"/>
              <a:t>에서 어떤 </a:t>
            </a:r>
            <a:r>
              <a:rPr lang="en-US" altLang="ko-KR" sz="1200" dirty="0"/>
              <a:t>product</a:t>
            </a:r>
            <a:r>
              <a:rPr lang="ko-KR" altLang="en-US" sz="1200" dirty="0"/>
              <a:t>가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된 지 </a:t>
            </a:r>
            <a:r>
              <a:rPr lang="ko-KR" altLang="en-US" sz="1200" dirty="0"/>
              <a:t>보면 그 </a:t>
            </a:r>
            <a:r>
              <a:rPr lang="en-US" altLang="ko-KR" sz="1200" dirty="0"/>
              <a:t>product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anOperation</a:t>
            </a:r>
            <a:r>
              <a:rPr lang="ko-KR" altLang="en-US" sz="1200" dirty="0"/>
              <a:t>의 서비스를 받을 수 </a:t>
            </a:r>
            <a:r>
              <a:rPr lang="ko-KR" altLang="en-US" sz="1200" dirty="0" smtClean="0"/>
              <a:t>있게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하지만 그런 </a:t>
            </a:r>
            <a:r>
              <a:rPr lang="en-US" altLang="ko-KR" sz="1200" dirty="0"/>
              <a:t>product</a:t>
            </a:r>
            <a:r>
              <a:rPr lang="ko-KR" altLang="en-US" sz="1200" dirty="0"/>
              <a:t>는 미리 정의가 불가능하기에 </a:t>
            </a:r>
            <a:r>
              <a:rPr lang="en-US" altLang="ko-KR" sz="1200" dirty="0" err="1"/>
              <a:t>concreteCreator</a:t>
            </a:r>
            <a:r>
              <a:rPr lang="ko-KR" altLang="en-US" sz="1200" dirty="0"/>
              <a:t>에게 그 역할을 맡기는 것이다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즉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concreteCreator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factoryMethod</a:t>
            </a:r>
            <a:r>
              <a:rPr lang="ko-KR" altLang="en-US" sz="1200" dirty="0"/>
              <a:t>를 구현함으로써 상위 클래스의 </a:t>
            </a:r>
            <a:r>
              <a:rPr lang="en-US" altLang="ko-KR" sz="1200" dirty="0" err="1"/>
              <a:t>oepration</a:t>
            </a:r>
            <a:r>
              <a:rPr lang="ko-KR" altLang="en-US" sz="1200" dirty="0"/>
              <a:t>을 사용할 수 있게 되는 것이고</a:t>
            </a:r>
          </a:p>
          <a:p>
            <a:r>
              <a:rPr lang="en-US" altLang="ko-KR" sz="1200" dirty="0" err="1"/>
              <a:t>concreteProduct</a:t>
            </a:r>
            <a:r>
              <a:rPr lang="ko-KR" altLang="en-US" sz="1200" dirty="0"/>
              <a:t>는 다시 상위 </a:t>
            </a:r>
            <a:r>
              <a:rPr lang="en-US" altLang="ko-KR" sz="1200" dirty="0"/>
              <a:t>Creator</a:t>
            </a:r>
            <a:r>
              <a:rPr lang="ko-KR" altLang="en-US" sz="1200" dirty="0"/>
              <a:t>가 알고 있는 </a:t>
            </a:r>
            <a:r>
              <a:rPr lang="en-US" altLang="ko-KR" sz="1200" dirty="0"/>
              <a:t>product</a:t>
            </a:r>
            <a:r>
              <a:rPr lang="ko-KR" altLang="en-US" sz="1200" dirty="0"/>
              <a:t>이기 때문에 </a:t>
            </a:r>
            <a:r>
              <a:rPr lang="en-US" altLang="ko-KR" sz="1200" dirty="0" err="1"/>
              <a:t>anOperation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메서드는</a:t>
            </a:r>
            <a:r>
              <a:rPr lang="ko-KR" altLang="en-US" sz="1200" dirty="0"/>
              <a:t> </a:t>
            </a:r>
            <a:r>
              <a:rPr lang="en-US" altLang="ko-KR" sz="1200" dirty="0"/>
              <a:t>concrete</a:t>
            </a:r>
            <a:r>
              <a:rPr lang="ko-KR" altLang="en-US" sz="1200" dirty="0"/>
              <a:t>한 </a:t>
            </a:r>
            <a:r>
              <a:rPr lang="en-US" altLang="ko-KR" sz="1200" dirty="0"/>
              <a:t>product</a:t>
            </a:r>
            <a:r>
              <a:rPr lang="ko-KR" altLang="en-US" sz="1200" dirty="0"/>
              <a:t>를 더 상위의 개념으로 사용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98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8" y="2448763"/>
            <a:ext cx="6552951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8" y="1196752"/>
            <a:ext cx="6408712" cy="508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581275"/>
            <a:ext cx="6540574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98" y="1124744"/>
            <a:ext cx="678996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38288"/>
            <a:ext cx="6400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172</Words>
  <Application>Microsoft Office PowerPoint</Application>
  <PresentationFormat>화면 슬라이드 쇼(4:3)</PresentationFormat>
  <Paragraphs>68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22</cp:revision>
  <dcterms:created xsi:type="dcterms:W3CDTF">2016-11-03T20:47:04Z</dcterms:created>
  <dcterms:modified xsi:type="dcterms:W3CDTF">2019-12-05T08:01:08Z</dcterms:modified>
</cp:coreProperties>
</file>