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png" ContentType="image/pn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738" r:id="rId13"/>
  </p:sldMasterIdLst>
  <p:notesMasterIdLst>
    <p:notesMasterId r:id="rId17"/>
  </p:notesMasterIdLst>
  <p:handoutMasterIdLst>
    <p:handoutMasterId r:id="rId15"/>
  </p:handoutMasterIdLst>
  <p:sldIdLst>
    <p:sldId id="256" r:id="rId19"/>
    <p:sldId id="266" r:id="rId20"/>
    <p:sldId id="257" r:id="rId21"/>
    <p:sldId id="258" r:id="rId22"/>
    <p:sldId id="259" r:id="rId23"/>
    <p:sldId id="260" r:id="rId24"/>
    <p:sldId id="262" r:id="rId25"/>
    <p:sldId id="261" r:id="rId26"/>
    <p:sldId id="264" r:id="rId27"/>
    <p:sldId id="263" r:id="rId28"/>
    <p:sldId id="267" r:id="rId29"/>
    <p:sldId id="268" r:id="rId30"/>
    <p:sldId id="269" r:id="rId31"/>
    <p:sldId id="270" r:id="rId32"/>
    <p:sldId id="271" r:id="rId33"/>
    <p:sldId id="272" r:id="rId34"/>
    <p:sldId id="273" r:id="rId35"/>
    <p:sldId id="274" r:id="rId36"/>
    <p:sldId id="275" r:id="rId37"/>
    <p:sldId id="276" r:id="rId38"/>
    <p:sldId id="277" r:id="rId39"/>
    <p:sldId id="265" r:id="rId4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8001" autoAdjust="0"/>
    <p:restoredTop sz="94660"/>
  </p:normalViewPr>
  <p:slideViewPr>
    <p:cSldViewPr snapToGrid="0" snapToObjects="1">
      <p:cViewPr varScale="1">
        <p:scale>
          <a:sx n="88" d="100"/>
          <a:sy n="88" d="100"/>
        </p:scale>
        <p:origin x="96" y="462"/>
      </p:cViewPr>
      <p:guideLst/>
    </p:cSldViewPr>
  </p:slideViewPr>
  <p:notesTextViewPr>
    <p:cViewPr>
      <p:scale>
        <a:sx n="1" d="1"/>
        <a:sy n="1" d="1"/>
      </p:scale>
      <p:origin x="0" y="0"/>
    </p:cViewPr>
  </p:notesTextViewPr>
  <p:notesViewPr>
    <p:cSldViewPr snapToGrid="0" snapToObjects="1">
      <p:cViewPr varScale="1">
        <p:scale>
          <a:sx n="79" d="100"/>
          <a:sy n="79" d="100"/>
        </p:scale>
        <p:origin x="2550" y="102"/>
      </p:cViewPr>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handoutMaster" Target="handoutMasters/handoutMaster1.xml"></Relationship><Relationship Id="rId17" Type="http://schemas.openxmlformats.org/officeDocument/2006/relationships/notesMaster" Target="notesMasters/notesMaster1.xml"></Relationship><Relationship Id="rId19" Type="http://schemas.openxmlformats.org/officeDocument/2006/relationships/slide" Target="slides/slide1.xml"></Relationship><Relationship Id="rId20" Type="http://schemas.openxmlformats.org/officeDocument/2006/relationships/slide" Target="slides/slide2.xml"></Relationship><Relationship Id="rId21" Type="http://schemas.openxmlformats.org/officeDocument/2006/relationships/slide" Target="slides/slide3.xml"></Relationship><Relationship Id="rId22" Type="http://schemas.openxmlformats.org/officeDocument/2006/relationships/slide" Target="slides/slide4.xml"></Relationship><Relationship Id="rId23" Type="http://schemas.openxmlformats.org/officeDocument/2006/relationships/slide" Target="slides/slide5.xml"></Relationship><Relationship Id="rId24" Type="http://schemas.openxmlformats.org/officeDocument/2006/relationships/slide" Target="slides/slide6.xml"></Relationship><Relationship Id="rId25" Type="http://schemas.openxmlformats.org/officeDocument/2006/relationships/slide" Target="slides/slide7.xml"></Relationship><Relationship Id="rId26" Type="http://schemas.openxmlformats.org/officeDocument/2006/relationships/slide" Target="slides/slide8.xml"></Relationship><Relationship Id="rId27" Type="http://schemas.openxmlformats.org/officeDocument/2006/relationships/slide" Target="slides/slide9.xml"></Relationship><Relationship Id="rId28" Type="http://schemas.openxmlformats.org/officeDocument/2006/relationships/slide" Target="slides/slide10.xml"></Relationship><Relationship Id="rId29" Type="http://schemas.openxmlformats.org/officeDocument/2006/relationships/slide" Target="slides/slide11.xml"></Relationship><Relationship Id="rId30" Type="http://schemas.openxmlformats.org/officeDocument/2006/relationships/slide" Target="slides/slide12.xml"></Relationship><Relationship Id="rId31" Type="http://schemas.openxmlformats.org/officeDocument/2006/relationships/slide" Target="slides/slide13.xml"></Relationship><Relationship Id="rId32" Type="http://schemas.openxmlformats.org/officeDocument/2006/relationships/slide" Target="slides/slide14.xml"></Relationship><Relationship Id="rId33" Type="http://schemas.openxmlformats.org/officeDocument/2006/relationships/slide" Target="slides/slide15.xml"></Relationship><Relationship Id="rId34" Type="http://schemas.openxmlformats.org/officeDocument/2006/relationships/slide" Target="slides/slide16.xml"></Relationship><Relationship Id="rId35" Type="http://schemas.openxmlformats.org/officeDocument/2006/relationships/slide" Target="slides/slide17.xml"></Relationship><Relationship Id="rId36" Type="http://schemas.openxmlformats.org/officeDocument/2006/relationships/slide" Target="slides/slide18.xml"></Relationship><Relationship Id="rId37" Type="http://schemas.openxmlformats.org/officeDocument/2006/relationships/slide" Target="slides/slide19.xml"></Relationship><Relationship Id="rId38" Type="http://schemas.openxmlformats.org/officeDocument/2006/relationships/slide" Target="slides/slide20.xml"></Relationship><Relationship Id="rId39" Type="http://schemas.openxmlformats.org/officeDocument/2006/relationships/slide" Target="slides/slide21.xml"></Relationship><Relationship Id="rId40" Type="http://schemas.openxmlformats.org/officeDocument/2006/relationships/slide" Target="slides/slide22.xml"></Relationship><Relationship Id="rId42" Type="http://schemas.openxmlformats.org/officeDocument/2006/relationships/viewProps" Target="viewProps.xml"></Relationship><Relationship Id="rId43"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214C1-2863-45BA-A7C5-D5EA3C3D4C30}" type="datetimeFigureOut">
              <a:rPr lang="ko-KR" altLang="en-US" smtClean="0"/>
              <a:t>2018-12-20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020B9-F693-4639-BB27-7B1AD87C61AA}" type="slidenum">
              <a:rPr lang="ko-KR" altLang="en-US" smtClean="0"/>
              <a:t>‹#›</a:t>
            </a:fld>
            <a:endParaRPr lang="ko-KR" altLang="en-US"/>
          </a:p>
        </p:txBody>
      </p:sp>
    </p:spTree>
    <p:extLst>
      <p:ext uri="{BB962C8B-B14F-4D97-AF65-F5344CB8AC3E}">
        <p14:creationId xmlns:p14="http://schemas.microsoft.com/office/powerpoint/2010/main" val="2846427631"/>
      </p:ext>
    </p:extLst>
  </p:cSld>
  <p:clrMap bg1="lt1" tx1="dk1" bg2="lt2" tx2="dk2" accent1="accent1" accent2="accent2" accent3="accent3" accent4="accent4" accent5="accent5" accent6="accent6" hlink="hlink" folHlink="folHlink"/>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3C85-90F6-445D-9B5B-8ABB00FB3043}" type="datetimeFigureOut">
              <a:rPr lang="ko-KR" altLang="en-US" smtClean="0"/>
              <a:t>2018-12-20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B34-ED2F-4269-81E8-097D50C90279}" type="slidenum">
              <a:rPr lang="ko-KR" altLang="en-US" smtClean="0"/>
              <a:t>‹#›</a:t>
            </a:fld>
            <a:endParaRPr lang="ko-KR" altLang="en-US"/>
          </a:p>
        </p:txBody>
      </p:sp>
    </p:spTree>
    <p:extLst>
      <p:ext uri="{BB962C8B-B14F-4D97-AF65-F5344CB8AC3E}">
        <p14:creationId xmlns:p14="http://schemas.microsoft.com/office/powerpoint/2010/main" val="4308175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1399354241.png"></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제목 슬라이드">
    <p:spTree>
      <p:nvGrpSpPr>
        <p:cNvPr id="1" name=""/>
        <p:cNvGrpSpPr/>
        <p:nvPr/>
      </p:nvGrpSpPr>
      <p:grpSpPr>
        <a:xfrm>
          <a:off x="0" y="0"/>
          <a:ext cx="0" cy="0"/>
          <a:chOff x="0" y="0"/>
          <a:chExt cx="0" cy="0"/>
        </a:xfrm>
      </p:grpSpPr>
      <p:pic>
        <p:nvPicPr>
          <p:cNvPr id="7" name="그림 6" descr="C:/Users/USER/AppData/Roaming/PolarisOffice/ETemp/6220_11350208/fImage1399354241.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ctrTitle"/>
          </p:nvPr>
        </p:nvSpPr>
        <p:spPr>
          <a:xfrm rot="0">
            <a:off x="914400" y="1381760"/>
            <a:ext cx="10363835" cy="2388235"/>
          </a:xfrm>
          <a:prstGeom prst="rect"/>
        </p:spPr>
        <p:txBody>
          <a:bodyPr wrap="square" lIns="91440" tIns="45720" rIns="91440" bIns="45720" numCol="1" vert="horz" anchor="b">
            <a:normAutofit fontScale="100000" lnSpcReduction="0"/>
          </a:bodyPr>
          <a:lstStyle>
            <a:lvl1pPr marL="0" indent="0" algn="ctr" defTabSz="508000">
              <a:lnSpc>
                <a:spcPct val="100000"/>
              </a:lnSpc>
              <a:spcBef>
                <a:spcPts val="0"/>
              </a:spcBef>
              <a:spcAft>
                <a:spcPts val="0"/>
              </a:spcAft>
              <a:buFontTx/>
              <a:buNone/>
              <a:defRPr lang="en-GB" altLang="en-US" sz="5000">
                <a:solidFill>
                  <a:srgbClr val="295776"/>
                </a:solidFill>
              </a:defRPr>
            </a:lvl1pPr>
          </a:lstStyle>
          <a:p>
            <a:pPr marL="0" indent="0" defTabSz="508000">
              <a:lnSpc>
                <a:spcPct val="100000"/>
              </a:lnSpc>
              <a:spcBef>
                <a:spcPts val="0"/>
              </a:spcBef>
              <a:spcAft>
                <a:spcPts val="0"/>
              </a:spcAft>
              <a:buFontTx/>
              <a:buNone/>
            </a:pPr>
            <a:r>
              <a:rPr lang="ko-KR" altLang="en-US" sz="5000"/>
              <a:t>제목을 입력하십시오</a:t>
            </a:r>
          </a:p>
        </p:txBody>
      </p:sp>
      <p:sp>
        <p:nvSpPr>
          <p:cNvPr id="3" name="Subtitle 2"/>
          <p:cNvSpPr txBox="1">
            <a:spLocks/>
          </p:cNvSpPr>
          <p:nvPr>
            <p:ph type="subTitle" idx="1"/>
          </p:nvPr>
        </p:nvSpPr>
        <p:spPr>
          <a:xfrm rot="0">
            <a:off x="1524000" y="3861435"/>
            <a:ext cx="9144635" cy="1656080"/>
          </a:xfrm>
          <a:prstGeom prst="rect"/>
        </p:spPr>
        <p:txBody>
          <a:bodyPr wrap="square" lIns="91440" tIns="45720" rIns="91440" bIns="45720" numCol="1" vert="horz" anchor="t">
            <a:normAutofit fontScale="100000" lnSpcReduction="0"/>
          </a:bodyPr>
          <a:lstStyle>
            <a:lvl1pPr marL="0" indent="0" algn="ctr" defTabSz="508000">
              <a:lnSpc>
                <a:spcPct val="100000"/>
              </a:lnSpc>
              <a:spcBef>
                <a:spcPts val="0"/>
              </a:spcBef>
              <a:spcAft>
                <a:spcPts val="0"/>
              </a:spcAft>
              <a:buFontTx/>
              <a:buNone/>
              <a:defRPr lang="en-GB" altLang="en-US" sz="2400">
                <a:solidFill>
                  <a:srgbClr val="57768B"/>
                </a:solidFill>
              </a:defRPr>
            </a:lvl1pPr>
            <a:lvl2pPr marL="457200" indent="0" algn="ctr" defTabSz="508000">
              <a:lnSpc>
                <a:spcPct val="100000"/>
              </a:lnSpc>
              <a:spcBef>
                <a:spcPts val="0"/>
              </a:spcBef>
              <a:spcAft>
                <a:spcPts val="0"/>
              </a:spcAft>
              <a:buFontTx/>
              <a:buNone/>
              <a:defRPr lang="en-GB" altLang="en-US" sz="2000"/>
            </a:lvl2pPr>
            <a:lvl3pPr marL="914400" indent="0" algn="ctr" defTabSz="508000">
              <a:lnSpc>
                <a:spcPct val="100000"/>
              </a:lnSpc>
              <a:spcBef>
                <a:spcPts val="0"/>
              </a:spcBef>
              <a:spcAft>
                <a:spcPts val="0"/>
              </a:spcAft>
              <a:buFontTx/>
              <a:buNone/>
              <a:defRPr lang="en-GB" altLang="en-US" sz="1800"/>
            </a:lvl3pPr>
            <a:lvl4pPr marL="1371600" indent="0" algn="ctr" defTabSz="508000">
              <a:lnSpc>
                <a:spcPct val="100000"/>
              </a:lnSpc>
              <a:spcBef>
                <a:spcPts val="0"/>
              </a:spcBef>
              <a:spcAft>
                <a:spcPts val="0"/>
              </a:spcAft>
              <a:buFontTx/>
              <a:buNone/>
              <a:defRPr lang="en-GB" altLang="en-US" sz="1600"/>
            </a:lvl4pPr>
            <a:lvl5pPr marL="1828800" indent="0" algn="ctr" defTabSz="508000">
              <a:lnSpc>
                <a:spcPct val="100000"/>
              </a:lnSpc>
              <a:spcBef>
                <a:spcPts val="0"/>
              </a:spcBef>
              <a:spcAft>
                <a:spcPts val="0"/>
              </a:spcAft>
              <a:buFontTx/>
              <a:buNone/>
              <a:defRPr lang="en-GB" altLang="en-US" sz="1600"/>
            </a:lvl5pPr>
            <a:lvl6pPr marL="2286000" indent="0" algn="ctr" defTabSz="508000">
              <a:lnSpc>
                <a:spcPct val="100000"/>
              </a:lnSpc>
              <a:spcBef>
                <a:spcPts val="0"/>
              </a:spcBef>
              <a:spcAft>
                <a:spcPts val="0"/>
              </a:spcAft>
              <a:buFontTx/>
              <a:buNone/>
              <a:defRPr lang="en-GB" altLang="en-US" sz="1600"/>
            </a:lvl6pPr>
            <a:lvl7pPr marL="2743200" indent="0" algn="ctr" defTabSz="508000">
              <a:lnSpc>
                <a:spcPct val="100000"/>
              </a:lnSpc>
              <a:spcBef>
                <a:spcPts val="0"/>
              </a:spcBef>
              <a:spcAft>
                <a:spcPts val="0"/>
              </a:spcAft>
              <a:buFontTx/>
              <a:buNone/>
              <a:defRPr lang="en-GB" altLang="en-US" sz="1600"/>
            </a:lvl7pPr>
            <a:lvl8pPr marL="3200400" indent="0" algn="ctr" defTabSz="508000">
              <a:lnSpc>
                <a:spcPct val="100000"/>
              </a:lnSpc>
              <a:spcBef>
                <a:spcPts val="0"/>
              </a:spcBef>
              <a:spcAft>
                <a:spcPts val="0"/>
              </a:spcAft>
              <a:buFontTx/>
              <a:buNone/>
              <a:defRPr lang="en-GB" altLang="en-US" sz="1600"/>
            </a:lvl8pPr>
            <a:lvl9pPr marL="3657600" indent="0" algn="ctr" defTabSz="508000">
              <a:lnSpc>
                <a:spcPct val="100000"/>
              </a:lnSpc>
              <a:spcBef>
                <a:spcPts val="0"/>
              </a:spcBef>
              <a:spcAft>
                <a:spcPts val="0"/>
              </a:spcAft>
              <a:buFontTx/>
              <a:buNone/>
              <a:defRPr lang="en-GB" altLang="en-US" sz="1600"/>
            </a:lvl9pPr>
          </a:lstStyle>
          <a:p>
            <a:pPr marL="0" indent="0" defTabSz="508000">
              <a:lnSpc>
                <a:spcPct val="100000"/>
              </a:lnSpc>
              <a:spcBef>
                <a:spcPts val="1000"/>
              </a:spcBef>
              <a:spcAft>
                <a:spcPts val="0"/>
              </a:spcAft>
              <a:buFontTx/>
              <a:buNone/>
            </a:pPr>
            <a:r>
              <a:rPr lang="ko-KR" altLang="en-US" sz="2400"/>
              <a:t>부제목을 입력하십시오</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solidFill>
                  <a:schemeClr val="bg1">
                    <a:lumMod val="50000"/>
                  </a:schemeClr>
                </a:solidFill>
              </a:defRPr>
            </a:lvl1p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solidFill>
                  <a:schemeClr val="bg1">
                    <a:lumMod val="50000"/>
                  </a:schemeClr>
                </a:solidFill>
              </a:defRPr>
            </a:lvl1p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solidFill>
                  <a:schemeClr val="bg1">
                    <a:lumMod val="50000"/>
                  </a:schemeClr>
                </a:solidFill>
              </a:defRPr>
            </a:lvl1p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ko-KR" altLang="en-US" sz="4400"/>
              <a:t>제목을 입력하십시오</a:t>
            </a:r>
          </a:p>
        </p:txBody>
      </p:sp>
      <p:sp>
        <p:nvSpPr>
          <p:cNvPr id="3" name="Vertical Text Placeholder 2"/>
          <p:cNvSpPr txBox="1">
            <a:spLocks/>
          </p:cNvSpPr>
          <p:nvPr>
            <p:ph type="body" orient="vert" idx="1"/>
          </p:nvPr>
        </p:nvSpPr>
        <p:spPr>
          <a:xfrm rot="0">
            <a:off x="838200" y="1825625"/>
            <a:ext cx="10516235" cy="4352290"/>
          </a:xfrm>
          <a:prstGeom prst="rect"/>
        </p:spPr>
        <p:txBody>
          <a:bodyPr wrap="square" lIns="91440" tIns="45720" rIns="91440" bIns="45720" numCol="1" vert="eaVert" anchor="t">
            <a:normAutofit fontScale="100000" lnSpcReduction="0"/>
          </a:bodyPr>
          <a:lstStyle/>
          <a:p>
            <a:pPr marL="228600" indent="-228600" defTabSz="508000">
              <a:lnSpc>
                <a:spcPct val="100000"/>
              </a:lnSpc>
              <a:spcBef>
                <a:spcPts val="1000"/>
              </a:spcBef>
              <a:spcAft>
                <a:spcPts val="0"/>
              </a:spcAft>
              <a:buClr>
                <a:srgbClr val="404040"/>
              </a:buClr>
              <a:buFont typeface="Arial"/>
              <a:buChar char="•"/>
            </a:pPr>
            <a:r>
              <a:rPr lang="ko-KR" altLang="en-US" sz="28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Vertical Title 1"/>
          <p:cNvSpPr txBox="1">
            <a:spLocks/>
          </p:cNvSpPr>
          <p:nvPr>
            <p:ph type="title" orient="vert"/>
          </p:nvPr>
        </p:nvSpPr>
        <p:spPr>
          <a:xfrm rot="0">
            <a:off x="8724900" y="365125"/>
            <a:ext cx="2629535" cy="5812790"/>
          </a:xfrm>
          <a:prstGeom prst="rect"/>
        </p:spPr>
        <p:txBody>
          <a:bodyPr wrap="square" lIns="91440" tIns="45720" rIns="91440" bIns="45720" numCol="1" vert="eaVert" anchor="ctr">
            <a:normAutofit fontScale="100000" lnSpcReduction="0"/>
          </a:bodyPr>
          <a:lstStyle/>
          <a:p>
            <a:pPr marL="0" indent="0" defTabSz="508000">
              <a:lnSpc>
                <a:spcPct val="100000"/>
              </a:lnSpc>
              <a:spcBef>
                <a:spcPts val="0"/>
              </a:spcBef>
              <a:spcAft>
                <a:spcPts val="0"/>
              </a:spcAft>
              <a:buFontTx/>
              <a:buNone/>
            </a:pPr>
            <a:r>
              <a:rPr lang="ko-KR" altLang="en-US" sz="4400"/>
              <a:t>제목을 입력하십시오</a:t>
            </a:r>
          </a:p>
        </p:txBody>
      </p:sp>
      <p:sp>
        <p:nvSpPr>
          <p:cNvPr id="3" name="Vertical Text Placeholder 2"/>
          <p:cNvSpPr txBox="1">
            <a:spLocks/>
          </p:cNvSpPr>
          <p:nvPr>
            <p:ph type="body" orient="vert" idx="1"/>
          </p:nvPr>
        </p:nvSpPr>
        <p:spPr>
          <a:xfrm rot="0">
            <a:off x="838200" y="365125"/>
            <a:ext cx="7734935" cy="5812790"/>
          </a:xfrm>
          <a:prstGeom prst="rect"/>
        </p:spPr>
        <p:txBody>
          <a:bodyPr wrap="square" lIns="91440" tIns="45720" rIns="91440" bIns="45720" numCol="1" vert="eaVert" anchor="t">
            <a:normAutofit fontScale="100000" lnSpcReduction="0"/>
          </a:bodyPr>
          <a:lstStyle/>
          <a:p>
            <a:pPr marL="228600" indent="-228600" defTabSz="508000">
              <a:lnSpc>
                <a:spcPct val="100000"/>
              </a:lnSpc>
              <a:spcBef>
                <a:spcPts val="1000"/>
              </a:spcBef>
              <a:spcAft>
                <a:spcPts val="0"/>
              </a:spcAft>
              <a:buClr>
                <a:srgbClr val="404040"/>
              </a:buClr>
              <a:buFont typeface="Arial"/>
              <a:buChar char="•"/>
            </a:pPr>
            <a:r>
              <a:rPr lang="ko-KR" altLang="en-US" sz="28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ko-KR" altLang="en-US" sz="4400"/>
              <a:t>제목을 입력하십시오</a:t>
            </a:r>
          </a:p>
        </p:txBody>
      </p:sp>
      <p:sp>
        <p:nvSpPr>
          <p:cNvPr id="3" name="Content Placeholder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defTabSz="508000">
              <a:lnSpc>
                <a:spcPct val="100000"/>
              </a:lnSpc>
              <a:spcBef>
                <a:spcPts val="1000"/>
              </a:spcBef>
              <a:spcAft>
                <a:spcPts val="0"/>
              </a:spcAft>
              <a:buClr>
                <a:srgbClr val="404040"/>
              </a:buClr>
              <a:buFont typeface="Arial"/>
              <a:buChar char="•"/>
            </a:pPr>
            <a:r>
              <a:rPr lang="ko-KR" altLang="en-US" sz="28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구역 머리글">
    <p:bg>
      <p:bgPr>
        <a:solidFill>
          <a:srgbClr val="57768B"/>
        </a:solidFill>
      </p:bgPr>
    </p:bg>
    <p:spTree>
      <p:nvGrpSpPr>
        <p:cNvPr id="1" name=""/>
        <p:cNvGrpSpPr/>
        <p:nvPr/>
      </p:nvGrpSpPr>
      <p:grpSpPr>
        <a:xfrm>
          <a:off x="0" y="0"/>
          <a:ext cx="0" cy="0"/>
          <a:chOff x="0" y="0"/>
          <a:chExt cx="0" cy="0"/>
        </a:xfrm>
      </p:grpSpPr>
      <p:sp>
        <p:nvSpPr>
          <p:cNvPr id="2" name="Title 1"/>
          <p:cNvSpPr txBox="1">
            <a:spLocks/>
          </p:cNvSpPr>
          <p:nvPr>
            <p:ph type="title"/>
          </p:nvPr>
        </p:nvSpPr>
        <p:spPr>
          <a:xfrm rot="0">
            <a:off x="831850" y="1710055"/>
            <a:ext cx="10516235" cy="285305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5000">
                <a:solidFill>
                  <a:schemeClr val="bg1"/>
                </a:solidFill>
              </a:defRPr>
            </a:lvl1pPr>
          </a:lstStyle>
          <a:p>
            <a:pPr marL="0" indent="0" defTabSz="508000">
              <a:lnSpc>
                <a:spcPct val="100000"/>
              </a:lnSpc>
              <a:spcBef>
                <a:spcPts val="0"/>
              </a:spcBef>
              <a:spcAft>
                <a:spcPts val="0"/>
              </a:spcAft>
              <a:buFontTx/>
              <a:buNone/>
            </a:pPr>
            <a:r>
              <a:rPr lang="ko-KR" altLang="en-US" sz="5000"/>
              <a:t>제목을 입력하십시오</a:t>
            </a:r>
          </a:p>
        </p:txBody>
      </p:sp>
      <p:sp>
        <p:nvSpPr>
          <p:cNvPr id="3" name="Text Placeholder 2"/>
          <p:cNvSpPr txBox="1">
            <a:spLocks/>
          </p:cNvSpPr>
          <p:nvPr>
            <p:ph type="body" idx="1"/>
          </p:nvPr>
        </p:nvSpPr>
        <p:spPr>
          <a:xfrm rot="0">
            <a:off x="831850" y="4589780"/>
            <a:ext cx="10516235" cy="150050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2400">
                <a:solidFill>
                  <a:schemeClr val="bg1"/>
                </a:solidFill>
              </a:defRPr>
            </a:lvl1pPr>
            <a:lvl2pPr marL="457200" indent="0" defTabSz="508000">
              <a:lnSpc>
                <a:spcPct val="100000"/>
              </a:lnSpc>
              <a:spcBef>
                <a:spcPts val="0"/>
              </a:spcBef>
              <a:spcAft>
                <a:spcPts val="0"/>
              </a:spcAft>
              <a:buFontTx/>
              <a:buNone/>
              <a:defRPr lang="en-GB" altLang="en-US" sz="2000">
                <a:solidFill>
                  <a:schemeClr val="tx1">
                    <a:tint val="75000"/>
                  </a:schemeClr>
                </a:solidFill>
              </a:defRPr>
            </a:lvl2pPr>
            <a:lvl3pPr marL="914400" indent="0" defTabSz="508000">
              <a:lnSpc>
                <a:spcPct val="100000"/>
              </a:lnSpc>
              <a:spcBef>
                <a:spcPts val="0"/>
              </a:spcBef>
              <a:spcAft>
                <a:spcPts val="0"/>
              </a:spcAft>
              <a:buFontTx/>
              <a:buNone/>
              <a:defRPr lang="en-GB" altLang="en-US" sz="1800">
                <a:solidFill>
                  <a:schemeClr val="tx1">
                    <a:tint val="75000"/>
                  </a:schemeClr>
                </a:solidFill>
              </a:defRPr>
            </a:lvl3pPr>
            <a:lvl4pPr marL="1371600" indent="0" defTabSz="508000">
              <a:lnSpc>
                <a:spcPct val="100000"/>
              </a:lnSpc>
              <a:spcBef>
                <a:spcPts val="0"/>
              </a:spcBef>
              <a:spcAft>
                <a:spcPts val="0"/>
              </a:spcAft>
              <a:buFontTx/>
              <a:buNone/>
              <a:defRPr lang="en-GB" altLang="en-US" sz="1600">
                <a:solidFill>
                  <a:schemeClr val="tx1">
                    <a:tint val="75000"/>
                  </a:schemeClr>
                </a:solidFill>
              </a:defRPr>
            </a:lvl4pPr>
            <a:lvl5pPr marL="1828800" indent="0" defTabSz="508000">
              <a:lnSpc>
                <a:spcPct val="100000"/>
              </a:lnSpc>
              <a:spcBef>
                <a:spcPts val="0"/>
              </a:spcBef>
              <a:spcAft>
                <a:spcPts val="0"/>
              </a:spcAft>
              <a:buFontTx/>
              <a:buNone/>
              <a:defRPr lang="en-GB" altLang="en-US" sz="1600">
                <a:solidFill>
                  <a:schemeClr val="tx1">
                    <a:tint val="75000"/>
                  </a:schemeClr>
                </a:solidFill>
              </a:defRPr>
            </a:lvl5pPr>
            <a:lvl6pPr marL="2286000" indent="0" defTabSz="508000">
              <a:lnSpc>
                <a:spcPct val="100000"/>
              </a:lnSpc>
              <a:spcBef>
                <a:spcPts val="0"/>
              </a:spcBef>
              <a:spcAft>
                <a:spcPts val="0"/>
              </a:spcAft>
              <a:buFontTx/>
              <a:buNone/>
              <a:defRPr lang="en-GB" altLang="en-US" sz="1600">
                <a:solidFill>
                  <a:schemeClr val="tx1">
                    <a:tint val="75000"/>
                  </a:schemeClr>
                </a:solidFill>
              </a:defRPr>
            </a:lvl6pPr>
            <a:lvl7pPr marL="2743200" indent="0" defTabSz="508000">
              <a:lnSpc>
                <a:spcPct val="100000"/>
              </a:lnSpc>
              <a:spcBef>
                <a:spcPts val="0"/>
              </a:spcBef>
              <a:spcAft>
                <a:spcPts val="0"/>
              </a:spcAft>
              <a:buFontTx/>
              <a:buNone/>
              <a:defRPr lang="en-GB" altLang="en-US" sz="1600">
                <a:solidFill>
                  <a:schemeClr val="tx1">
                    <a:tint val="75000"/>
                  </a:schemeClr>
                </a:solidFill>
              </a:defRPr>
            </a:lvl7pPr>
            <a:lvl8pPr marL="3200400" indent="0" defTabSz="508000">
              <a:lnSpc>
                <a:spcPct val="100000"/>
              </a:lnSpc>
              <a:spcBef>
                <a:spcPts val="0"/>
              </a:spcBef>
              <a:spcAft>
                <a:spcPts val="0"/>
              </a:spcAft>
              <a:buFontTx/>
              <a:buNone/>
              <a:defRPr lang="en-GB" altLang="en-US" sz="1600">
                <a:solidFill>
                  <a:schemeClr val="tx1">
                    <a:tint val="75000"/>
                  </a:schemeClr>
                </a:solidFill>
              </a:defRPr>
            </a:lvl8pPr>
            <a:lvl9pPr marL="3657600" indent="0" defTabSz="508000">
              <a:lnSpc>
                <a:spcPct val="100000"/>
              </a:lnSpc>
              <a:spcBef>
                <a:spcPts val="0"/>
              </a:spcBef>
              <a:spcAft>
                <a:spcPts val="0"/>
              </a:spcAft>
              <a:buFontTx/>
              <a:buNone/>
              <a:defRPr lang="en-GB" altLang="en-US" sz="1600">
                <a:solidFill>
                  <a:schemeClr val="tx1">
                    <a:tint val="75000"/>
                  </a:schemeClr>
                </a:solidFill>
              </a:defRPr>
            </a:lvl9pPr>
          </a:lstStyle>
          <a:p>
            <a:pPr marL="0" indent="0" defTabSz="508000">
              <a:lnSpc>
                <a:spcPct val="100000"/>
              </a:lnSpc>
              <a:spcBef>
                <a:spcPts val="1000"/>
              </a:spcBef>
              <a:spcAft>
                <a:spcPts val="0"/>
              </a:spcAft>
              <a:buFontTx/>
              <a:buNone/>
            </a:pPr>
            <a:r>
              <a:rPr lang="ko-KR" altLang="en-US" sz="2400"/>
              <a:t>텍스트를 입력하십시오</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solidFill>
                  <a:schemeClr val="bg1">
                    <a:lumMod val="85000"/>
                  </a:schemeClr>
                </a:solidFill>
              </a:defRPr>
            </a:lvl1p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solidFill>
                  <a:schemeClr val="bg1">
                    <a:lumMod val="85000"/>
                  </a:schemeClr>
                </a:solidFill>
              </a:defRPr>
            </a:lvl1p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solidFill>
                  <a:schemeClr val="bg1">
                    <a:lumMod val="85000"/>
                  </a:schemeClr>
                </a:solidFill>
              </a:defRPr>
            </a:lvl1p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ko-KR" altLang="en-US" sz="4400"/>
              <a:t>제목을 입력하십시오</a:t>
            </a:r>
          </a:p>
        </p:txBody>
      </p:sp>
      <p:sp>
        <p:nvSpPr>
          <p:cNvPr id="3" name="Content Placeholder 2"/>
          <p:cNvSpPr txBox="1">
            <a:spLocks/>
          </p:cNvSpPr>
          <p:nvPr>
            <p:ph type="obj" sz="half" idx="1"/>
          </p:nvPr>
        </p:nvSpPr>
        <p:spPr>
          <a:xfrm rot="0">
            <a:off x="838200" y="1825625"/>
            <a:ext cx="5182235" cy="435229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defTabSz="508000">
              <a:lnSpc>
                <a:spcPct val="100000"/>
              </a:lnSpc>
              <a:spcBef>
                <a:spcPts val="1000"/>
              </a:spcBef>
              <a:spcAft>
                <a:spcPts val="0"/>
              </a:spcAft>
              <a:buClr>
                <a:srgbClr val="404040"/>
              </a:buClr>
              <a:buFont typeface="Arial"/>
              <a:buChar char="•"/>
            </a:pPr>
            <a:r>
              <a:rPr lang="ko-KR" altLang="en-US" sz="28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4" name="Content Placeholder 3"/>
          <p:cNvSpPr txBox="1">
            <a:spLocks/>
          </p:cNvSpPr>
          <p:nvPr>
            <p:ph type="obj" sz="half" idx="2"/>
          </p:nvPr>
        </p:nvSpPr>
        <p:spPr>
          <a:xfrm rot="0">
            <a:off x="6172200" y="1825625"/>
            <a:ext cx="5182235" cy="435229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defTabSz="508000">
              <a:lnSpc>
                <a:spcPct val="100000"/>
              </a:lnSpc>
              <a:spcBef>
                <a:spcPts val="1000"/>
              </a:spcBef>
              <a:spcAft>
                <a:spcPts val="0"/>
              </a:spcAft>
              <a:buClr>
                <a:srgbClr val="404040"/>
              </a:buClr>
              <a:buFont typeface="Arial"/>
              <a:buChar char="•"/>
            </a:pPr>
            <a:r>
              <a:rPr lang="ko-KR" altLang="en-US" sz="28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5" name="Date Placeholder 4"/>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6" name="Footer Placeholder 5"/>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Title 1"/>
          <p:cNvSpPr txBox="1">
            <a:spLocks/>
          </p:cNvSpPr>
          <p:nvPr>
            <p:ph type="title"/>
          </p:nvPr>
        </p:nvSpPr>
        <p:spPr>
          <a:xfrm rot="0">
            <a:off x="840105"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ko-KR" altLang="en-US" sz="4400"/>
              <a:t>제목을 입력하십시오</a:t>
            </a:r>
          </a:p>
        </p:txBody>
      </p:sp>
      <p:sp>
        <p:nvSpPr>
          <p:cNvPr id="3" name="Text Placeholder 2"/>
          <p:cNvSpPr txBox="1">
            <a:spLocks/>
          </p:cNvSpPr>
          <p:nvPr>
            <p:ph type="body" idx="1"/>
          </p:nvPr>
        </p:nvSpPr>
        <p:spPr>
          <a:xfrm rot="0">
            <a:off x="840105" y="1681480"/>
            <a:ext cx="5158105" cy="824230"/>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2400" b="1">
                <a:solidFill>
                  <a:srgbClr val="57768B"/>
                </a:solidFill>
              </a:defRPr>
            </a:lvl1pPr>
            <a:lvl2pPr marL="457200" indent="0" defTabSz="508000">
              <a:lnSpc>
                <a:spcPct val="100000"/>
              </a:lnSpc>
              <a:spcBef>
                <a:spcPts val="0"/>
              </a:spcBef>
              <a:spcAft>
                <a:spcPts val="0"/>
              </a:spcAft>
              <a:buFontTx/>
              <a:buNone/>
              <a:defRPr lang="en-GB" altLang="en-US" sz="2000" b="1"/>
            </a:lvl2pPr>
            <a:lvl3pPr marL="914400" indent="0" defTabSz="508000">
              <a:lnSpc>
                <a:spcPct val="100000"/>
              </a:lnSpc>
              <a:spcBef>
                <a:spcPts val="0"/>
              </a:spcBef>
              <a:spcAft>
                <a:spcPts val="0"/>
              </a:spcAft>
              <a:buFontTx/>
              <a:buNone/>
              <a:defRPr lang="en-GB" altLang="en-US" sz="1800" b="1"/>
            </a:lvl3pPr>
            <a:lvl4pPr marL="1371600" indent="0" defTabSz="508000">
              <a:lnSpc>
                <a:spcPct val="100000"/>
              </a:lnSpc>
              <a:spcBef>
                <a:spcPts val="0"/>
              </a:spcBef>
              <a:spcAft>
                <a:spcPts val="0"/>
              </a:spcAft>
              <a:buFontTx/>
              <a:buNone/>
              <a:defRPr lang="en-GB" altLang="en-US" sz="1600" b="1"/>
            </a:lvl4pPr>
            <a:lvl5pPr marL="1828800" indent="0" defTabSz="508000">
              <a:lnSpc>
                <a:spcPct val="100000"/>
              </a:lnSpc>
              <a:spcBef>
                <a:spcPts val="0"/>
              </a:spcBef>
              <a:spcAft>
                <a:spcPts val="0"/>
              </a:spcAft>
              <a:buFontTx/>
              <a:buNone/>
              <a:defRPr lang="en-GB" altLang="en-US" sz="1600" b="1"/>
            </a:lvl5pPr>
            <a:lvl6pPr marL="2286000" indent="0" defTabSz="508000">
              <a:lnSpc>
                <a:spcPct val="100000"/>
              </a:lnSpc>
              <a:spcBef>
                <a:spcPts val="0"/>
              </a:spcBef>
              <a:spcAft>
                <a:spcPts val="0"/>
              </a:spcAft>
              <a:buFontTx/>
              <a:buNone/>
              <a:defRPr lang="en-GB" altLang="en-US" sz="1600" b="1"/>
            </a:lvl6pPr>
            <a:lvl7pPr marL="2743200" indent="0" defTabSz="508000">
              <a:lnSpc>
                <a:spcPct val="100000"/>
              </a:lnSpc>
              <a:spcBef>
                <a:spcPts val="0"/>
              </a:spcBef>
              <a:spcAft>
                <a:spcPts val="0"/>
              </a:spcAft>
              <a:buFontTx/>
              <a:buNone/>
              <a:defRPr lang="en-GB" altLang="en-US" sz="1600" b="1"/>
            </a:lvl7pPr>
            <a:lvl8pPr marL="3200400" indent="0" defTabSz="508000">
              <a:lnSpc>
                <a:spcPct val="100000"/>
              </a:lnSpc>
              <a:spcBef>
                <a:spcPts val="0"/>
              </a:spcBef>
              <a:spcAft>
                <a:spcPts val="0"/>
              </a:spcAft>
              <a:buFontTx/>
              <a:buNone/>
              <a:defRPr lang="en-GB" altLang="en-US" sz="1600" b="1"/>
            </a:lvl8pPr>
            <a:lvl9pPr marL="3657600" indent="0" defTabSz="508000">
              <a:lnSpc>
                <a:spcPct val="100000"/>
              </a:lnSpc>
              <a:spcBef>
                <a:spcPts val="0"/>
              </a:spcBef>
              <a:spcAft>
                <a:spcPts val="0"/>
              </a:spcAft>
              <a:buFontTx/>
              <a:buNone/>
              <a:defRPr lang="en-GB" altLang="en-US" sz="1600" b="1"/>
            </a:lvl9pPr>
          </a:lstStyle>
          <a:p>
            <a:pPr marL="0" indent="0" defTabSz="508000">
              <a:lnSpc>
                <a:spcPct val="100000"/>
              </a:lnSpc>
              <a:spcBef>
                <a:spcPts val="1000"/>
              </a:spcBef>
              <a:spcAft>
                <a:spcPts val="0"/>
              </a:spcAft>
              <a:buFontTx/>
              <a:buNone/>
            </a:pPr>
            <a:r>
              <a:rPr lang="ko-KR" altLang="en-US" sz="2400"/>
              <a:t>텍스트를 입력하십시오</a:t>
            </a:r>
          </a:p>
        </p:txBody>
      </p:sp>
      <p:sp>
        <p:nvSpPr>
          <p:cNvPr id="4" name="Content Placeholder 3"/>
          <p:cNvSpPr txBox="1">
            <a:spLocks/>
          </p:cNvSpPr>
          <p:nvPr>
            <p:ph type="obj" sz="half" idx="2"/>
          </p:nvPr>
        </p:nvSpPr>
        <p:spPr>
          <a:xfrm rot="0">
            <a:off x="840105" y="2505075"/>
            <a:ext cx="5158105" cy="3685540"/>
          </a:xfrm>
          <a:prstGeom prst="rect"/>
        </p:spPr>
        <p:txBody>
          <a:bodyPr wrap="square" lIns="91440" tIns="45720" rIns="91440" bIns="45720" numCol="1" vert="horz" anchor="t">
            <a:normAutofit fontScale="100000" lnSpcReduction="0"/>
          </a:bodyPr>
          <a:lstStyle/>
          <a:p>
            <a:pPr marL="228600" indent="-228600" defTabSz="508000">
              <a:lnSpc>
                <a:spcPct val="100000"/>
              </a:lnSpc>
              <a:spcBef>
                <a:spcPts val="1000"/>
              </a:spcBef>
              <a:spcAft>
                <a:spcPts val="0"/>
              </a:spcAft>
              <a:buClr>
                <a:srgbClr val="404040"/>
              </a:buClr>
              <a:buFont typeface="Arial"/>
              <a:buChar char="•"/>
            </a:pPr>
            <a:r>
              <a:rPr lang="ko-KR" altLang="en-US" sz="28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5" name="Text Placeholder 4"/>
          <p:cNvSpPr txBox="1">
            <a:spLocks/>
          </p:cNvSpPr>
          <p:nvPr>
            <p:ph type="body" sz="quarter" idx="3"/>
          </p:nvPr>
        </p:nvSpPr>
        <p:spPr>
          <a:xfrm rot="0">
            <a:off x="6172200" y="1681480"/>
            <a:ext cx="5184140" cy="824230"/>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2400" b="1">
                <a:solidFill>
                  <a:srgbClr val="57768B"/>
                </a:solidFill>
              </a:defRPr>
            </a:lvl1pPr>
            <a:lvl2pPr marL="457200" indent="0" defTabSz="508000">
              <a:lnSpc>
                <a:spcPct val="100000"/>
              </a:lnSpc>
              <a:spcBef>
                <a:spcPts val="0"/>
              </a:spcBef>
              <a:spcAft>
                <a:spcPts val="0"/>
              </a:spcAft>
              <a:buFontTx/>
              <a:buNone/>
              <a:defRPr lang="en-GB" altLang="en-US" sz="2000" b="1"/>
            </a:lvl2pPr>
            <a:lvl3pPr marL="914400" indent="0" defTabSz="508000">
              <a:lnSpc>
                <a:spcPct val="100000"/>
              </a:lnSpc>
              <a:spcBef>
                <a:spcPts val="0"/>
              </a:spcBef>
              <a:spcAft>
                <a:spcPts val="0"/>
              </a:spcAft>
              <a:buFontTx/>
              <a:buNone/>
              <a:defRPr lang="en-GB" altLang="en-US" sz="1800" b="1"/>
            </a:lvl3pPr>
            <a:lvl4pPr marL="1371600" indent="0" defTabSz="508000">
              <a:lnSpc>
                <a:spcPct val="100000"/>
              </a:lnSpc>
              <a:spcBef>
                <a:spcPts val="0"/>
              </a:spcBef>
              <a:spcAft>
                <a:spcPts val="0"/>
              </a:spcAft>
              <a:buFontTx/>
              <a:buNone/>
              <a:defRPr lang="en-GB" altLang="en-US" sz="1600" b="1"/>
            </a:lvl4pPr>
            <a:lvl5pPr marL="1828800" indent="0" defTabSz="508000">
              <a:lnSpc>
                <a:spcPct val="100000"/>
              </a:lnSpc>
              <a:spcBef>
                <a:spcPts val="0"/>
              </a:spcBef>
              <a:spcAft>
                <a:spcPts val="0"/>
              </a:spcAft>
              <a:buFontTx/>
              <a:buNone/>
              <a:defRPr lang="en-GB" altLang="en-US" sz="1600" b="1"/>
            </a:lvl5pPr>
            <a:lvl6pPr marL="2286000" indent="0" defTabSz="508000">
              <a:lnSpc>
                <a:spcPct val="100000"/>
              </a:lnSpc>
              <a:spcBef>
                <a:spcPts val="0"/>
              </a:spcBef>
              <a:spcAft>
                <a:spcPts val="0"/>
              </a:spcAft>
              <a:buFontTx/>
              <a:buNone/>
              <a:defRPr lang="en-GB" altLang="en-US" sz="1600" b="1"/>
            </a:lvl6pPr>
            <a:lvl7pPr marL="2743200" indent="0" defTabSz="508000">
              <a:lnSpc>
                <a:spcPct val="100000"/>
              </a:lnSpc>
              <a:spcBef>
                <a:spcPts val="0"/>
              </a:spcBef>
              <a:spcAft>
                <a:spcPts val="0"/>
              </a:spcAft>
              <a:buFontTx/>
              <a:buNone/>
              <a:defRPr lang="en-GB" altLang="en-US" sz="1600" b="1"/>
            </a:lvl7pPr>
            <a:lvl8pPr marL="3200400" indent="0" defTabSz="508000">
              <a:lnSpc>
                <a:spcPct val="100000"/>
              </a:lnSpc>
              <a:spcBef>
                <a:spcPts val="0"/>
              </a:spcBef>
              <a:spcAft>
                <a:spcPts val="0"/>
              </a:spcAft>
              <a:buFontTx/>
              <a:buNone/>
              <a:defRPr lang="en-GB" altLang="en-US" sz="1600" b="1"/>
            </a:lvl8pPr>
            <a:lvl9pPr marL="3657600" indent="0" defTabSz="508000">
              <a:lnSpc>
                <a:spcPct val="100000"/>
              </a:lnSpc>
              <a:spcBef>
                <a:spcPts val="0"/>
              </a:spcBef>
              <a:spcAft>
                <a:spcPts val="0"/>
              </a:spcAft>
              <a:buFontTx/>
              <a:buNone/>
              <a:defRPr lang="en-GB" altLang="en-US" sz="1600" b="1"/>
            </a:lvl9pPr>
          </a:lstStyle>
          <a:p>
            <a:pPr marL="0" indent="0" defTabSz="508000">
              <a:lnSpc>
                <a:spcPct val="100000"/>
              </a:lnSpc>
              <a:spcBef>
                <a:spcPts val="1000"/>
              </a:spcBef>
              <a:spcAft>
                <a:spcPts val="0"/>
              </a:spcAft>
              <a:buFontTx/>
              <a:buNone/>
            </a:pPr>
            <a:r>
              <a:rPr lang="ko-KR" altLang="en-US" sz="2400"/>
              <a:t>텍스트를 입력하십시오</a:t>
            </a:r>
          </a:p>
        </p:txBody>
      </p:sp>
      <p:sp>
        <p:nvSpPr>
          <p:cNvPr id="6" name="Content Placeholder 5"/>
          <p:cNvSpPr txBox="1">
            <a:spLocks/>
          </p:cNvSpPr>
          <p:nvPr>
            <p:ph type="obj" sz="quarter" idx="4"/>
          </p:nvPr>
        </p:nvSpPr>
        <p:spPr>
          <a:xfrm rot="0">
            <a:off x="6172200" y="2505075"/>
            <a:ext cx="5184140" cy="3685540"/>
          </a:xfrm>
          <a:prstGeom prst="rect"/>
        </p:spPr>
        <p:txBody>
          <a:bodyPr wrap="square" lIns="91440" tIns="45720" rIns="91440" bIns="45720" numCol="1" vert="horz" anchor="t">
            <a:normAutofit fontScale="100000" lnSpcReduction="0"/>
          </a:bodyPr>
          <a:lstStyle/>
          <a:p>
            <a:pPr marL="228600" indent="-228600" defTabSz="508000">
              <a:lnSpc>
                <a:spcPct val="100000"/>
              </a:lnSpc>
              <a:spcBef>
                <a:spcPts val="1000"/>
              </a:spcBef>
              <a:spcAft>
                <a:spcPts val="0"/>
              </a:spcAft>
              <a:buClr>
                <a:srgbClr val="404040"/>
              </a:buClr>
              <a:buFont typeface="Arial"/>
              <a:buChar char="•"/>
            </a:pPr>
            <a:r>
              <a:rPr lang="ko-KR" altLang="en-US" sz="28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7" name="Date Placeholder 6"/>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8" name="Footer Placeholder 7"/>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9" name="Slide Number Placeholder 8"/>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ko-KR" altLang="en-US" sz="4400"/>
              <a:t>제목을 입력하십시오</a:t>
            </a:r>
          </a:p>
        </p:txBody>
      </p:sp>
      <p:sp>
        <p:nvSpPr>
          <p:cNvPr id="3" name="Date Placeholder 2"/>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4" name="Footer Placeholder 3"/>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Slide Number Placeholder 4"/>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Date Placeholder 1"/>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3" name="Footer Placeholder 2"/>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4" name="Slide Number Placeholder 3"/>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Title 1"/>
          <p:cNvSpPr txBox="1">
            <a:spLocks/>
          </p:cNvSpPr>
          <p:nvPr>
            <p:ph type="title"/>
          </p:nvPr>
        </p:nvSpPr>
        <p:spPr>
          <a:xfrm rot="0">
            <a:off x="840105" y="457200"/>
            <a:ext cx="3932555" cy="160083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3200"/>
            </a:lvl1pPr>
          </a:lstStyle>
          <a:p>
            <a:pPr marL="0" indent="0" defTabSz="508000">
              <a:lnSpc>
                <a:spcPct val="100000"/>
              </a:lnSpc>
              <a:spcBef>
                <a:spcPts val="0"/>
              </a:spcBef>
              <a:spcAft>
                <a:spcPts val="0"/>
              </a:spcAft>
              <a:buFontTx/>
              <a:buNone/>
            </a:pPr>
            <a:r>
              <a:rPr lang="ko-KR" altLang="en-US" sz="3200"/>
              <a:t>제목을 입력하십시오</a:t>
            </a:r>
          </a:p>
        </p:txBody>
      </p:sp>
      <p:sp>
        <p:nvSpPr>
          <p:cNvPr id="3" name="Content Placeholder 2"/>
          <p:cNvSpPr txBox="1">
            <a:spLocks/>
          </p:cNvSpPr>
          <p:nvPr>
            <p:ph type="obj" idx="1"/>
          </p:nvPr>
        </p:nvSpPr>
        <p:spPr>
          <a:xfrm rot="0">
            <a:off x="5183505" y="987425"/>
            <a:ext cx="6172835" cy="487426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3200"/>
            </a:lvl1pPr>
            <a:lvl2pPr marL="0" indent="0" defTabSz="508000">
              <a:lnSpc>
                <a:spcPct val="100000"/>
              </a:lnSpc>
              <a:spcBef>
                <a:spcPts val="0"/>
              </a:spcBef>
              <a:spcAft>
                <a:spcPts val="0"/>
              </a:spcAft>
              <a:buFontTx/>
              <a:buNone/>
              <a:defRPr lang="en-GB" altLang="en-US" sz="2800"/>
            </a:lvl2pPr>
            <a:lvl3pPr marL="0" indent="0" defTabSz="508000">
              <a:lnSpc>
                <a:spcPct val="100000"/>
              </a:lnSpc>
              <a:spcBef>
                <a:spcPts val="0"/>
              </a:spcBef>
              <a:spcAft>
                <a:spcPts val="0"/>
              </a:spcAft>
              <a:buFontTx/>
              <a:buNone/>
              <a:defRPr lang="en-GB" altLang="en-US" sz="2400"/>
            </a:lvl3pPr>
            <a:lvl4pPr marL="0" indent="0" defTabSz="508000">
              <a:lnSpc>
                <a:spcPct val="100000"/>
              </a:lnSpc>
              <a:spcBef>
                <a:spcPts val="0"/>
              </a:spcBef>
              <a:spcAft>
                <a:spcPts val="0"/>
              </a:spcAft>
              <a:buFontTx/>
              <a:buNone/>
              <a:defRPr lang="en-GB" altLang="en-US" sz="2000"/>
            </a:lvl4pPr>
            <a:lvl5pPr marL="0" indent="0" defTabSz="508000">
              <a:lnSpc>
                <a:spcPct val="100000"/>
              </a:lnSpc>
              <a:spcBef>
                <a:spcPts val="0"/>
              </a:spcBef>
              <a:spcAft>
                <a:spcPts val="0"/>
              </a:spcAft>
              <a:buFontTx/>
              <a:buNone/>
              <a:defRPr lang="en-GB" altLang="en-US" sz="2000"/>
            </a:lvl5pPr>
            <a:lvl6pPr marL="0" indent="0" defTabSz="508000">
              <a:lnSpc>
                <a:spcPct val="100000"/>
              </a:lnSpc>
              <a:spcBef>
                <a:spcPts val="0"/>
              </a:spcBef>
              <a:spcAft>
                <a:spcPts val="0"/>
              </a:spcAft>
              <a:buFontTx/>
              <a:buNone/>
              <a:defRPr lang="en-GB" altLang="en-US" sz="2000"/>
            </a:lvl6pPr>
            <a:lvl7pPr marL="0" indent="0" defTabSz="508000">
              <a:lnSpc>
                <a:spcPct val="100000"/>
              </a:lnSpc>
              <a:spcBef>
                <a:spcPts val="0"/>
              </a:spcBef>
              <a:spcAft>
                <a:spcPts val="0"/>
              </a:spcAft>
              <a:buFontTx/>
              <a:buNone/>
              <a:defRPr lang="en-GB" altLang="en-US" sz="2000"/>
            </a:lvl7pPr>
            <a:lvl8pPr marL="0" indent="0" defTabSz="508000">
              <a:lnSpc>
                <a:spcPct val="100000"/>
              </a:lnSpc>
              <a:spcBef>
                <a:spcPts val="0"/>
              </a:spcBef>
              <a:spcAft>
                <a:spcPts val="0"/>
              </a:spcAft>
              <a:buFontTx/>
              <a:buNone/>
              <a:defRPr lang="en-GB" altLang="en-US" sz="2000"/>
            </a:lvl8pPr>
            <a:lvl9pPr marL="0" indent="0" defTabSz="508000">
              <a:lnSpc>
                <a:spcPct val="100000"/>
              </a:lnSpc>
              <a:spcBef>
                <a:spcPts val="0"/>
              </a:spcBef>
              <a:spcAft>
                <a:spcPts val="0"/>
              </a:spcAft>
              <a:buFontTx/>
              <a:buNone/>
              <a:defRPr lang="en-GB" altLang="en-US" sz="2000"/>
            </a:lvl9pPr>
          </a:lstStyle>
          <a:p>
            <a:pPr marL="228600" indent="-228600" defTabSz="508000">
              <a:lnSpc>
                <a:spcPct val="100000"/>
              </a:lnSpc>
              <a:spcBef>
                <a:spcPts val="1000"/>
              </a:spcBef>
              <a:spcAft>
                <a:spcPts val="0"/>
              </a:spcAft>
              <a:buClr>
                <a:srgbClr val="404040"/>
              </a:buClr>
              <a:buFont typeface="Arial"/>
              <a:buChar char="•"/>
            </a:pPr>
            <a:r>
              <a:rPr lang="ko-KR" altLang="en-US" sz="3200"/>
              <a:t>텍스트를 입력하십시오</a:t>
            </a:r>
          </a:p>
          <a:p>
            <a:pPr marL="685800" indent="-228600" defTabSz="508000">
              <a:lnSpc>
                <a:spcPct val="100000"/>
              </a:lnSpc>
              <a:spcBef>
                <a:spcPts val="500"/>
              </a:spcBef>
              <a:spcAft>
                <a:spcPts val="0"/>
              </a:spcAft>
              <a:buClr>
                <a:srgbClr val="404040"/>
              </a:buClr>
              <a:buFont typeface="Arial"/>
              <a:buChar char="•"/>
            </a:pPr>
            <a:r>
              <a:rPr lang="ko-KR" altLang="en-US" sz="2800"/>
              <a:t>둘째 수준</a:t>
            </a:r>
          </a:p>
          <a:p>
            <a:pPr marL="1143000" indent="-228600" defTabSz="508000">
              <a:lnSpc>
                <a:spcPct val="100000"/>
              </a:lnSpc>
              <a:spcBef>
                <a:spcPts val="500"/>
              </a:spcBef>
              <a:spcAft>
                <a:spcPts val="0"/>
              </a:spcAft>
              <a:buClr>
                <a:srgbClr val="404040"/>
              </a:buClr>
              <a:buFont typeface="Arial"/>
              <a:buChar char="•"/>
            </a:pPr>
            <a:r>
              <a:rPr lang="ko-KR" altLang="en-US" sz="2400"/>
              <a:t>셋째 수준</a:t>
            </a:r>
          </a:p>
          <a:p>
            <a:pPr marL="1600200" indent="-228600" defTabSz="508000">
              <a:lnSpc>
                <a:spcPct val="100000"/>
              </a:lnSpc>
              <a:spcBef>
                <a:spcPts val="500"/>
              </a:spcBef>
              <a:spcAft>
                <a:spcPts val="0"/>
              </a:spcAft>
              <a:buClr>
                <a:srgbClr val="404040"/>
              </a:buClr>
              <a:buFont typeface="Arial"/>
              <a:buChar char="•"/>
            </a:pPr>
            <a:r>
              <a:rPr lang="ko-KR" altLang="en-US" sz="2000"/>
              <a:t>넷째 수준</a:t>
            </a:r>
          </a:p>
          <a:p>
            <a:pPr marL="2057400" indent="-228600" defTabSz="508000">
              <a:lnSpc>
                <a:spcPct val="100000"/>
              </a:lnSpc>
              <a:spcBef>
                <a:spcPts val="500"/>
              </a:spcBef>
              <a:spcAft>
                <a:spcPts val="0"/>
              </a:spcAft>
              <a:buClr>
                <a:srgbClr val="404040"/>
              </a:buClr>
              <a:buFont typeface="Arial"/>
              <a:buChar char="•"/>
            </a:pPr>
            <a:r>
              <a:rPr lang="ko-KR" altLang="en-US" sz="2000"/>
              <a:t>다섯째 수준</a:t>
            </a:r>
          </a:p>
        </p:txBody>
      </p:sp>
      <p:sp>
        <p:nvSpPr>
          <p:cNvPr id="4" name="Text Placeholder 3"/>
          <p:cNvSpPr txBox="1">
            <a:spLocks/>
          </p:cNvSpPr>
          <p:nvPr>
            <p:ph type="body" sz="half" idx="2"/>
          </p:nvPr>
        </p:nvSpPr>
        <p:spPr>
          <a:xfrm rot="0">
            <a:off x="840105" y="2057400"/>
            <a:ext cx="3932555" cy="381254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600"/>
            </a:lvl1pPr>
            <a:lvl2pPr marL="457200" indent="0" defTabSz="508000">
              <a:lnSpc>
                <a:spcPct val="100000"/>
              </a:lnSpc>
              <a:spcBef>
                <a:spcPts val="0"/>
              </a:spcBef>
              <a:spcAft>
                <a:spcPts val="0"/>
              </a:spcAft>
              <a:buFontTx/>
              <a:buNone/>
              <a:defRPr lang="en-GB" altLang="en-US" sz="1400"/>
            </a:lvl2pPr>
            <a:lvl3pPr marL="914400" indent="0" defTabSz="508000">
              <a:lnSpc>
                <a:spcPct val="100000"/>
              </a:lnSpc>
              <a:spcBef>
                <a:spcPts val="0"/>
              </a:spcBef>
              <a:spcAft>
                <a:spcPts val="0"/>
              </a:spcAft>
              <a:buFontTx/>
              <a:buNone/>
              <a:defRPr lang="en-GB" altLang="en-US" sz="1200"/>
            </a:lvl3pPr>
            <a:lvl4pPr marL="1371600" indent="0" defTabSz="508000">
              <a:lnSpc>
                <a:spcPct val="100000"/>
              </a:lnSpc>
              <a:spcBef>
                <a:spcPts val="0"/>
              </a:spcBef>
              <a:spcAft>
                <a:spcPts val="0"/>
              </a:spcAft>
              <a:buFontTx/>
              <a:buNone/>
              <a:defRPr lang="en-GB" altLang="en-US" sz="1000"/>
            </a:lvl4pPr>
            <a:lvl5pPr marL="1828800" indent="0" defTabSz="508000">
              <a:lnSpc>
                <a:spcPct val="100000"/>
              </a:lnSpc>
              <a:spcBef>
                <a:spcPts val="0"/>
              </a:spcBef>
              <a:spcAft>
                <a:spcPts val="0"/>
              </a:spcAft>
              <a:buFontTx/>
              <a:buNone/>
              <a:defRPr lang="en-GB" altLang="en-US" sz="1000"/>
            </a:lvl5pPr>
            <a:lvl6pPr marL="2286000" indent="0" defTabSz="508000">
              <a:lnSpc>
                <a:spcPct val="100000"/>
              </a:lnSpc>
              <a:spcBef>
                <a:spcPts val="0"/>
              </a:spcBef>
              <a:spcAft>
                <a:spcPts val="0"/>
              </a:spcAft>
              <a:buFontTx/>
              <a:buNone/>
              <a:defRPr lang="en-GB" altLang="en-US" sz="1000"/>
            </a:lvl6pPr>
            <a:lvl7pPr marL="2743200" indent="0" defTabSz="508000">
              <a:lnSpc>
                <a:spcPct val="100000"/>
              </a:lnSpc>
              <a:spcBef>
                <a:spcPts val="0"/>
              </a:spcBef>
              <a:spcAft>
                <a:spcPts val="0"/>
              </a:spcAft>
              <a:buFontTx/>
              <a:buNone/>
              <a:defRPr lang="en-GB" altLang="en-US" sz="1000"/>
            </a:lvl7pPr>
            <a:lvl8pPr marL="3200400" indent="0" defTabSz="508000">
              <a:lnSpc>
                <a:spcPct val="100000"/>
              </a:lnSpc>
              <a:spcBef>
                <a:spcPts val="0"/>
              </a:spcBef>
              <a:spcAft>
                <a:spcPts val="0"/>
              </a:spcAft>
              <a:buFontTx/>
              <a:buNone/>
              <a:defRPr lang="en-GB" altLang="en-US" sz="1000"/>
            </a:lvl8pPr>
            <a:lvl9pPr marL="3657600" indent="0" defTabSz="508000">
              <a:lnSpc>
                <a:spcPct val="100000"/>
              </a:lnSpc>
              <a:spcBef>
                <a:spcPts val="0"/>
              </a:spcBef>
              <a:spcAft>
                <a:spcPts val="0"/>
              </a:spcAft>
              <a:buFontTx/>
              <a:buNone/>
              <a:defRPr lang="en-GB" altLang="en-US" sz="1000"/>
            </a:lvl9pPr>
          </a:lstStyle>
          <a:p>
            <a:pPr marL="0" indent="0" defTabSz="508000">
              <a:lnSpc>
                <a:spcPct val="100000"/>
              </a:lnSpc>
              <a:spcBef>
                <a:spcPts val="1000"/>
              </a:spcBef>
              <a:spcAft>
                <a:spcPts val="0"/>
              </a:spcAft>
              <a:buFontTx/>
              <a:buNone/>
            </a:pPr>
            <a:r>
              <a:rPr lang="ko-KR" altLang="en-US" sz="1600"/>
              <a:t>텍스트를 입력하십시오</a:t>
            </a:r>
          </a:p>
        </p:txBody>
      </p:sp>
      <p:sp>
        <p:nvSpPr>
          <p:cNvPr id="5" name="Date Placeholder 4"/>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6" name="Footer Placeholder 5"/>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캡션 있는 그림">
    <p:spTree>
      <p:nvGrpSpPr>
        <p:cNvPr id="1" name=""/>
        <p:cNvGrpSpPr/>
        <p:nvPr/>
      </p:nvGrpSpPr>
      <p:grpSpPr>
        <a:xfrm>
          <a:off x="0" y="0"/>
          <a:ext cx="0" cy="0"/>
          <a:chOff x="0" y="0"/>
          <a:chExt cx="0" cy="0"/>
        </a:xfrm>
      </p:grpSpPr>
      <p:sp>
        <p:nvSpPr>
          <p:cNvPr id="3" name="Picture Placeholder 2"/>
          <p:cNvSpPr txBox="1">
            <a:spLocks noChangeAspect="1"/>
          </p:cNvSpPr>
          <p:nvPr>
            <p:ph type="pic" idx="1"/>
          </p:nvPr>
        </p:nvSpPr>
        <p:spPr>
          <a:xfrm rot="0">
            <a:off x="5183505" y="987425"/>
            <a:ext cx="6172835" cy="4874260"/>
          </a:xfrm>
          <a:prstGeom prst="rect"/>
        </p:spPr>
      </p:sp>
      <p:sp>
        <p:nvSpPr>
          <p:cNvPr id="2" name="Title 1"/>
          <p:cNvSpPr txBox="1">
            <a:spLocks/>
          </p:cNvSpPr>
          <p:nvPr>
            <p:ph type="title"/>
          </p:nvPr>
        </p:nvSpPr>
        <p:spPr>
          <a:xfrm rot="0">
            <a:off x="840105" y="457200"/>
            <a:ext cx="3932555" cy="160083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3200"/>
            </a:lvl1pPr>
          </a:lstStyle>
          <a:p>
            <a:pPr marL="0" indent="0" defTabSz="508000">
              <a:lnSpc>
                <a:spcPct val="100000"/>
              </a:lnSpc>
              <a:spcBef>
                <a:spcPts val="0"/>
              </a:spcBef>
              <a:spcAft>
                <a:spcPts val="0"/>
              </a:spcAft>
              <a:buFontTx/>
              <a:buNone/>
            </a:pPr>
            <a:r>
              <a:rPr lang="ko-KR" altLang="en-US" sz="3200"/>
              <a:t>제목을 입력하십시오</a:t>
            </a:r>
          </a:p>
        </p:txBody>
      </p:sp>
      <p:sp>
        <p:nvSpPr>
          <p:cNvPr id="4" name="Text Placeholder 3"/>
          <p:cNvSpPr txBox="1">
            <a:spLocks/>
          </p:cNvSpPr>
          <p:nvPr>
            <p:ph type="body" sz="half" idx="2"/>
          </p:nvPr>
        </p:nvSpPr>
        <p:spPr>
          <a:xfrm rot="0">
            <a:off x="840105" y="2057400"/>
            <a:ext cx="3932555" cy="381254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600"/>
            </a:lvl1pPr>
            <a:lvl2pPr marL="457200" indent="0" defTabSz="508000">
              <a:lnSpc>
                <a:spcPct val="100000"/>
              </a:lnSpc>
              <a:spcBef>
                <a:spcPts val="0"/>
              </a:spcBef>
              <a:spcAft>
                <a:spcPts val="0"/>
              </a:spcAft>
              <a:buFontTx/>
              <a:buNone/>
              <a:defRPr lang="en-GB" altLang="en-US" sz="1400"/>
            </a:lvl2pPr>
            <a:lvl3pPr marL="914400" indent="0" defTabSz="508000">
              <a:lnSpc>
                <a:spcPct val="100000"/>
              </a:lnSpc>
              <a:spcBef>
                <a:spcPts val="0"/>
              </a:spcBef>
              <a:spcAft>
                <a:spcPts val="0"/>
              </a:spcAft>
              <a:buFontTx/>
              <a:buNone/>
              <a:defRPr lang="en-GB" altLang="en-US" sz="1200"/>
            </a:lvl3pPr>
            <a:lvl4pPr marL="1371600" indent="0" defTabSz="508000">
              <a:lnSpc>
                <a:spcPct val="100000"/>
              </a:lnSpc>
              <a:spcBef>
                <a:spcPts val="0"/>
              </a:spcBef>
              <a:spcAft>
                <a:spcPts val="0"/>
              </a:spcAft>
              <a:buFontTx/>
              <a:buNone/>
              <a:defRPr lang="en-GB" altLang="en-US" sz="1000"/>
            </a:lvl4pPr>
            <a:lvl5pPr marL="1828800" indent="0" defTabSz="508000">
              <a:lnSpc>
                <a:spcPct val="100000"/>
              </a:lnSpc>
              <a:spcBef>
                <a:spcPts val="0"/>
              </a:spcBef>
              <a:spcAft>
                <a:spcPts val="0"/>
              </a:spcAft>
              <a:buFontTx/>
              <a:buNone/>
              <a:defRPr lang="en-GB" altLang="en-US" sz="1000"/>
            </a:lvl5pPr>
            <a:lvl6pPr marL="2286000" indent="0" defTabSz="508000">
              <a:lnSpc>
                <a:spcPct val="100000"/>
              </a:lnSpc>
              <a:spcBef>
                <a:spcPts val="0"/>
              </a:spcBef>
              <a:spcAft>
                <a:spcPts val="0"/>
              </a:spcAft>
              <a:buFontTx/>
              <a:buNone/>
              <a:defRPr lang="en-GB" altLang="en-US" sz="1000"/>
            </a:lvl6pPr>
            <a:lvl7pPr marL="2743200" indent="0" defTabSz="508000">
              <a:lnSpc>
                <a:spcPct val="100000"/>
              </a:lnSpc>
              <a:spcBef>
                <a:spcPts val="0"/>
              </a:spcBef>
              <a:spcAft>
                <a:spcPts val="0"/>
              </a:spcAft>
              <a:buFontTx/>
              <a:buNone/>
              <a:defRPr lang="en-GB" altLang="en-US" sz="1000"/>
            </a:lvl7pPr>
            <a:lvl8pPr marL="3200400" indent="0" defTabSz="508000">
              <a:lnSpc>
                <a:spcPct val="100000"/>
              </a:lnSpc>
              <a:spcBef>
                <a:spcPts val="0"/>
              </a:spcBef>
              <a:spcAft>
                <a:spcPts val="0"/>
              </a:spcAft>
              <a:buFontTx/>
              <a:buNone/>
              <a:defRPr lang="en-GB" altLang="en-US" sz="1000"/>
            </a:lvl8pPr>
            <a:lvl9pPr marL="3657600" indent="0" defTabSz="508000">
              <a:lnSpc>
                <a:spcPct val="100000"/>
              </a:lnSpc>
              <a:spcBef>
                <a:spcPts val="0"/>
              </a:spcBef>
              <a:spcAft>
                <a:spcPts val="0"/>
              </a:spcAft>
              <a:buFontTx/>
              <a:buNone/>
              <a:defRPr lang="en-GB" altLang="en-US" sz="1000"/>
            </a:lvl9pPr>
          </a:lstStyle>
          <a:p>
            <a:pPr marL="0" indent="0" defTabSz="508000">
              <a:lnSpc>
                <a:spcPct val="100000"/>
              </a:lnSpc>
              <a:spcBef>
                <a:spcPts val="1000"/>
              </a:spcBef>
              <a:spcAft>
                <a:spcPts val="0"/>
              </a:spcAft>
              <a:buFontTx/>
              <a:buNone/>
            </a:pPr>
            <a:r>
              <a:rPr lang="ko-KR" altLang="en-US" sz="1600"/>
              <a:t>텍스트를 입력하십시오</a:t>
            </a:r>
          </a:p>
        </p:txBody>
      </p:sp>
      <p:sp>
        <p:nvSpPr>
          <p:cNvPr id="5" name="Date Placeholder 4"/>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6" name="Footer Placeholder 5"/>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image" Target="../media/fImage58375128467.png"></Relationship><Relationship Id="rId13"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그림 6" descr="C:/Users/USER/AppData/Roaming/PolarisOffice/ETemp/6220_11350208/fImage58375128467.png"/>
          <p:cNvPicPr>
            <a:picLocks noChangeAspect="1"/>
          </p:cNvPicPr>
          <p:nvPr/>
        </p:nvPicPr>
        <p:blipFill rotWithShape="1">
          <a:blip r:embed="rId1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Placeholder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ko-KR" altLang="en-US" sz="4400"/>
              <a:t>마스터 제목 스타일 편집</a:t>
            </a:r>
          </a:p>
        </p:txBody>
      </p:sp>
      <p:sp>
        <p:nvSpPr>
          <p:cNvPr id="3" name="Text Placeholder 2"/>
          <p:cNvSpPr txBox="1">
            <a:spLocks/>
          </p:cNvSpPr>
          <p:nvPr>
            <p:ph type="body"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lnSpc>
                <a:spcPct val="100000"/>
              </a:lnSpc>
              <a:spcBef>
                <a:spcPts val="1000"/>
              </a:spcBef>
              <a:spcAft>
                <a:spcPts val="0"/>
              </a:spcAft>
              <a:buClr>
                <a:srgbClr val="404040"/>
              </a:buClr>
              <a:buFont typeface="Arial"/>
              <a:buChar char="•"/>
            </a:pPr>
            <a:r>
              <a:rPr lang="ko-KR" altLang="en-US" sz="2800"/>
              <a:t>마스터 부제목 스타일 편집</a:t>
            </a:r>
          </a:p>
          <a:p>
            <a:pPr marL="685800" indent="-228600" defTabSz="508000">
              <a:lnSpc>
                <a:spcPct val="100000"/>
              </a:lnSpc>
              <a:spcBef>
                <a:spcPts val="500"/>
              </a:spcBef>
              <a:spcAft>
                <a:spcPts val="0"/>
              </a:spcAft>
              <a:buClr>
                <a:srgbClr val="404040"/>
              </a:buClr>
              <a:buFont typeface="Arial"/>
              <a:buChar char="•"/>
            </a:pPr>
            <a:r>
              <a:rPr lang="ko-KR" altLang="en-US" sz="2400"/>
              <a:t>둘째 수준</a:t>
            </a:r>
          </a:p>
          <a:p>
            <a:pPr marL="1143000" indent="-228600" defTabSz="508000">
              <a:lnSpc>
                <a:spcPct val="100000"/>
              </a:lnSpc>
              <a:spcBef>
                <a:spcPts val="500"/>
              </a:spcBef>
              <a:spcAft>
                <a:spcPts val="0"/>
              </a:spcAft>
              <a:buClr>
                <a:srgbClr val="404040"/>
              </a:buClr>
              <a:buFont typeface="Arial"/>
              <a:buChar char="•"/>
            </a:pPr>
            <a:r>
              <a:rPr lang="ko-KR" altLang="en-US" sz="2000"/>
              <a:t>셋째 수준</a:t>
            </a:r>
          </a:p>
          <a:p>
            <a:pPr marL="1600200" indent="-228600" defTabSz="508000">
              <a:lnSpc>
                <a:spcPct val="100000"/>
              </a:lnSpc>
              <a:spcBef>
                <a:spcPts val="500"/>
              </a:spcBef>
              <a:spcAft>
                <a:spcPts val="0"/>
              </a:spcAft>
              <a:buClr>
                <a:srgbClr val="404040"/>
              </a:buClr>
              <a:buFont typeface="Arial"/>
              <a:buChar char="•"/>
            </a:pPr>
            <a:r>
              <a:rPr lang="ko-KR" altLang="en-US" sz="1800"/>
              <a:t>넷째 수준</a:t>
            </a:r>
          </a:p>
          <a:p>
            <a:pPr marL="2057400" indent="-228600" defTabSz="508000">
              <a:lnSpc>
                <a:spcPct val="100000"/>
              </a:lnSpc>
              <a:spcBef>
                <a:spcPts val="500"/>
              </a:spcBef>
              <a:spcAft>
                <a:spcPts val="0"/>
              </a:spcAft>
              <a:buClr>
                <a:srgbClr val="404040"/>
              </a:buClr>
              <a:buFont typeface="Arial"/>
              <a:buChar char="•"/>
            </a:pPr>
            <a:r>
              <a:rPr lang="ko-KR" altLang="en-US" sz="1800"/>
              <a:t>다섯째 수준</a:t>
            </a:r>
          </a:p>
        </p:txBody>
      </p:sp>
      <p:sp>
        <p:nvSpPr>
          <p:cNvPr id="4" name="Date Placeholder 3"/>
          <p:cNvSpPr txBox="1">
            <a:spLocks/>
          </p:cNvSpPr>
          <p:nvPr>
            <p:ph type="dt" sz="half" idx="2"/>
          </p:nvPr>
        </p:nvSpPr>
        <p:spPr>
          <a:xfrm rot="0">
            <a:off x="838200" y="6356350"/>
            <a:ext cx="2743835" cy="365760"/>
          </a:xfrm>
          <a:prstGeom prst="rect"/>
        </p:spPr>
        <p:txBody>
          <a:bodyPr wrap="square" lIns="91440" tIns="45720" rIns="91440" bIns="45720" numCol="1" vert="horz" anchor="ctr">
            <a:noAutofit/>
          </a:bodyPr>
          <a:lstStyle>
            <a:lvl1pPr marL="0" indent="0" algn="l" defTabSz="508000">
              <a:lnSpc>
                <a:spcPct val="100000"/>
              </a:lnSpc>
              <a:spcBef>
                <a:spcPts val="0"/>
              </a:spcBef>
              <a:spcAft>
                <a:spcPts val="0"/>
              </a:spcAft>
              <a:buFontTx/>
              <a:buNone/>
              <a:defRPr lang="en-GB" altLang="en-US" sz="1200">
                <a:solidFill>
                  <a:schemeClr val="tx1">
                    <a:lumMod val="75000"/>
                    <a:lumOff val="25000"/>
                  </a:schemeClr>
                </a:solidFill>
              </a:defRPr>
            </a:lvl1pPr>
          </a:lstStyle>
          <a:p>
            <a:pPr marL="0" indent="0" defTabSz="508000">
              <a:lnSpc>
                <a:spcPct val="100000"/>
              </a:lnSpc>
              <a:spcBef>
                <a:spcPts val="0"/>
              </a:spcBef>
              <a:spcAft>
                <a:spcPts val="0"/>
              </a:spcAft>
              <a:buFontTx/>
              <a:buNone/>
            </a:pPr>
            <a:fld id="{B9320F77-B9A0-41C5-862A-B4B631284C64}" type="datetime1">
              <a:rPr lang="ko-KR" altLang="en-US" sz="1200"/>
              <a:t>2018-12-20</a:t>
            </a:fld>
          </a:p>
        </p:txBody>
      </p:sp>
      <p:sp>
        <p:nvSpPr>
          <p:cNvPr id="5" name="Footer Placeholder 4"/>
          <p:cNvSpPr txBox="1">
            <a:spLocks/>
          </p:cNvSpPr>
          <p:nvPr>
            <p:ph type="ftr" sz="quarter" idx="3"/>
          </p:nvPr>
        </p:nvSpPr>
        <p:spPr>
          <a:xfrm rot="0">
            <a:off x="4038600" y="6356350"/>
            <a:ext cx="4115435" cy="365760"/>
          </a:xfrm>
          <a:prstGeom prst="rect"/>
        </p:spPr>
        <p:txBody>
          <a:bodyPr wrap="square" lIns="91440" tIns="45720" rIns="91440" bIns="45720" numCol="1" vert="horz" anchor="ctr">
            <a:noAutofit/>
          </a:bodyPr>
          <a:lstStyle>
            <a:lvl1pPr marL="0" indent="0" algn="ctr" defTabSz="508000">
              <a:lnSpc>
                <a:spcPct val="100000"/>
              </a:lnSpc>
              <a:spcBef>
                <a:spcPts val="0"/>
              </a:spcBef>
              <a:spcAft>
                <a:spcPts val="0"/>
              </a:spcAft>
              <a:buFontTx/>
              <a:buNone/>
              <a:defRPr lang="en-GB" altLang="en-US" sz="1200">
                <a:solidFill>
                  <a:schemeClr val="tx1">
                    <a:lumMod val="75000"/>
                    <a:lumOff val="25000"/>
                  </a:schemeClr>
                </a:solidFill>
              </a:defRPr>
            </a:lvl1p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4"/>
          </p:nvPr>
        </p:nvSpPr>
        <p:spPr>
          <a:xfrm rot="0">
            <a:off x="8610600" y="6356350"/>
            <a:ext cx="2743835" cy="365760"/>
          </a:xfrm>
          <a:prstGeom prst="rect"/>
        </p:spPr>
        <p:txBody>
          <a:bodyPr wrap="square" lIns="91440" tIns="45720" rIns="91440" bIns="45720" numCol="1" vert="horz" anchor="ctr">
            <a:noAutofit/>
          </a:bodyPr>
          <a:lstStyle>
            <a:lvl1pPr marL="0" indent="0" algn="r" defTabSz="508000">
              <a:lnSpc>
                <a:spcPct val="100000"/>
              </a:lnSpc>
              <a:spcBef>
                <a:spcPts val="0"/>
              </a:spcBef>
              <a:spcAft>
                <a:spcPts val="0"/>
              </a:spcAft>
              <a:buFontTx/>
              <a:buNone/>
              <a:defRPr lang="en-GB" altLang="en-US" sz="1200">
                <a:solidFill>
                  <a:schemeClr val="tx1">
                    <a:lumMod val="75000"/>
                    <a:lumOff val="25000"/>
                  </a:schemeClr>
                </a:solidFill>
              </a:defRPr>
            </a:lvl1pPr>
          </a:lstStyle>
          <a:p>
            <a:pPr marL="0" indent="0" defTabSz="508000">
              <a:lnSpc>
                <a:spcPct val="100000"/>
              </a:lnSpc>
              <a:spcBef>
                <a:spcPts val="0"/>
              </a:spcBef>
              <a:spcAft>
                <a:spcPts val="0"/>
              </a:spcAft>
              <a:buFontTx/>
              <a:buNone/>
            </a:pPr>
            <a:fld id="{B9320F77-B9A0-41C5-862A-B4B631284C64}" type="slidenum">
              <a:rPr lang="ko-KR" altLang="en-US" sz="1200"/>
              <a:t>‹#›</a:t>
            </a:fld>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2" Type="http://schemas.openxmlformats.org/officeDocument/2006/relationships/notesSlide" Target="../notesSlides/notesSlide1.xml"></Relationship><Relationship Id="rId3"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2" Type="http://schemas.openxmlformats.org/officeDocument/2006/relationships/image" Target="../media/fImage77346129358.png"></Relationship><Relationship Id="rId3"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764516941.png"></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245141708467.png"></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231561716334.png"></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237521726500.png"></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14291739169.png"></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2" Type="http://schemas.openxmlformats.org/officeDocument/2006/relationships/image" Target="../media/fImage565845106334.jpeg"></Relationship><Relationship Id="rId3"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2" Type="http://schemas.openxmlformats.org/officeDocument/2006/relationships/image" Target="../media/fImage111045926500.png"></Relationship><Relationship Id="rId3"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2" Type="http://schemas.openxmlformats.org/officeDocument/2006/relationships/image" Target="../media/fImage172486099169.png"></Relationship><Relationship Id="rId3"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2" Type="http://schemas.openxmlformats.org/officeDocument/2006/relationships/image" Target="../media/fImage107086105724.png"></Relationship><Relationship Id="rId3"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2" Type="http://schemas.openxmlformats.org/officeDocument/2006/relationships/image" Target="../media/fImage34446111478.png"></Relationship><Relationship Id="rId3"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ctrTitle"/>
          </p:nvPr>
        </p:nvSpPr>
        <p:spPr>
          <a:xfrm>
            <a:off x="914400" y="1381760"/>
            <a:ext cx="10364470" cy="2388870"/>
          </a:xfrm>
          <a:prstGeom prst="rect"/>
        </p:spPr>
        <p:txBody>
          <a:bodyPr wrap="square" lIns="91440" tIns="45720" rIns="91440" bIns="45720" numCol="1" vert="horz" anchor="b">
            <a:normAutofit fontScale="100000" lnSpcReduction="0"/>
          </a:bodyPr>
          <a:lstStyle/>
          <a:p>
            <a:pPr marL="0" indent="0" algn="ctr" defTabSz="914400" eaLnBrk="1" latinLnBrk="1" hangingPunct="1">
              <a:lnSpc>
                <a:spcPct val="90000"/>
              </a:lnSpc>
              <a:spcBef>
                <a:spcPts val="0"/>
              </a:spcBef>
              <a:spcAft>
                <a:spcPts val="0"/>
              </a:spcAft>
              <a:buFontTx/>
              <a:buNone/>
            </a:pPr>
            <a:r>
              <a:rPr lang="ko-KR" altLang="en-US" sz="6000">
                <a:latin typeface="Calibri Light" charset="0"/>
                <a:ea typeface="Calibri Light" charset="0"/>
                <a:cs typeface="+mj-cs"/>
              </a:rPr>
              <a:t>Factory</a:t>
            </a:r>
            <a:r>
              <a:rPr lang="ko-KR" altLang="en-US" sz="6000">
                <a:latin typeface="Calibri Light" charset="0"/>
                <a:ea typeface="Calibri Light" charset="0"/>
                <a:cs typeface="+mj-cs"/>
              </a:rPr>
              <a:t> </a:t>
            </a:r>
            <a:r>
              <a:rPr lang="ko-KR" altLang="en-US" sz="6000">
                <a:latin typeface="Calibri Light" charset="0"/>
                <a:ea typeface="Calibri Light" charset="0"/>
                <a:cs typeface="+mj-cs"/>
              </a:rPr>
              <a:t>Pattern	</a:t>
            </a:r>
            <a:endParaRPr lang="ko-KR" altLang="en-US" sz="6000">
              <a:latin typeface="Calibri Light" charset="0"/>
              <a:ea typeface="Calibri Light" charset="0"/>
              <a:cs typeface="+mj-cs"/>
            </a:endParaRPr>
          </a:p>
        </p:txBody>
      </p:sp>
      <p:sp>
        <p:nvSpPr>
          <p:cNvPr id="3" name="부제목 2"/>
          <p:cNvSpPr txBox="1">
            <a:spLocks/>
          </p:cNvSpPr>
          <p:nvPr>
            <p:ph type="subTitle" idx="1"/>
          </p:nvPr>
        </p:nvSpPr>
        <p:spPr>
          <a:xfrm rot="0">
            <a:off x="1524000" y="3861435"/>
            <a:ext cx="9144635" cy="1656080"/>
          </a:xfrm>
          <a:prstGeom prst="rect"/>
        </p:spPr>
        <p:txBody>
          <a:bodyPr wrap="square" lIns="91440" tIns="45720" rIns="91440" bIns="45720" numCol="1" vert="horz" anchor="t">
            <a:normAutofit fontScale="100000" lnSpcReduction="0"/>
          </a:bodyPr>
          <a:lstStyle/>
          <a:p>
            <a:pPr marL="0" indent="0" algn="ctr" defTabSz="914400" eaLnBrk="1" latinLnBrk="1" hangingPunct="1">
              <a:lnSpc>
                <a:spcPct val="90000"/>
              </a:lnSpc>
              <a:spcBef>
                <a:spcPts val="1000"/>
              </a:spcBef>
              <a:spcAft>
                <a:spcPts val="0"/>
              </a:spcAft>
              <a:buFontTx/>
              <a:buNone/>
            </a:pPr>
            <a:r>
              <a:rPr lang="ko-KR" altLang="en-US" sz="2400">
                <a:latin typeface="Calibri" charset="0"/>
                <a:ea typeface="Calibri" charset="0"/>
                <a:cs typeface="+mn-cs"/>
              </a:rPr>
              <a:t>2</a:t>
            </a:r>
            <a:r>
              <a:rPr lang="ko-KR" altLang="en-US" sz="2400">
                <a:latin typeface="Calibri" charset="0"/>
                <a:ea typeface="Calibri" charset="0"/>
                <a:cs typeface="+mn-cs"/>
              </a:rPr>
              <a:t>조 김한녘</a:t>
            </a:r>
            <a:endParaRPr lang="ko-KR" altLang="en-US" sz="2400">
              <a:latin typeface="Calibri" charset="0"/>
              <a:ea typeface="Calibri" charset="0"/>
              <a:cs typeface="+mn-cs"/>
            </a:endParaRPr>
          </a:p>
          <a:p>
            <a:pPr marL="0" indent="0" algn="ctr" defTabSz="914400" eaLnBrk="1" latinLnBrk="1" hangingPunct="1">
              <a:lnSpc>
                <a:spcPct val="90000"/>
              </a:lnSpc>
              <a:spcBef>
                <a:spcPts val="1000"/>
              </a:spcBef>
              <a:spcAft>
                <a:spcPts val="0"/>
              </a:spcAft>
              <a:buFontTx/>
              <a:buNone/>
            </a:pPr>
            <a:endParaRPr lang="ko-KR" altLang="en-US" sz="2400">
              <a:latin typeface="Calibri" charset="0"/>
              <a:ea typeface="Calibri" charset="0"/>
              <a:cs typeface="+mn-cs"/>
            </a:endParaRPr>
          </a:p>
        </p:txBody>
      </p:sp>
    </p:spTree>
    <p:extLst>
      <p:ext uri="{BB962C8B-B14F-4D97-AF65-F5344CB8AC3E}">
        <p14:creationId xmlns:p14="http://schemas.microsoft.com/office/powerpoint/2010/main" val="922031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42265"/>
            <a:ext cx="10516235" cy="1326515"/>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휴먼매직체" charset="0"/>
                <a:ea typeface="휴먼매직체" charset="0"/>
              </a:rPr>
              <a:t>실행파일</a:t>
            </a:r>
            <a:endParaRPr lang="ko-KR" altLang="en-US" sz="4400">
              <a:latin typeface="휴먼매직체" charset="0"/>
              <a:ea typeface="휴먼매직체" charset="0"/>
            </a:endParaRPr>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839470" y="1786890"/>
            <a:ext cx="10296525" cy="355092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휴먼매직체" charset="0"/>
                <a:ea typeface="휴먼매직체" charset="0"/>
              </a:rPr>
              <a:t>Abstract Factory Pattern</a:t>
            </a:r>
            <a:r>
              <a:rPr sz="4400">
                <a:latin typeface="휴먼매직체" charset="0"/>
                <a:ea typeface="휴먼매직체" charset="0"/>
              </a:rPr>
              <a:t> 개요</a:t>
            </a:r>
            <a:endParaRPr lang="ko-KR" altLang="en-US" sz="4400">
              <a:latin typeface="휴먼매직체" charset="0"/>
              <a:ea typeface="휴먼매직체" charset="0"/>
            </a:endParaRPr>
          </a:p>
        </p:txBody>
      </p:sp>
      <p:sp>
        <p:nvSpPr>
          <p:cNvPr id="3" name="내용 개체 틀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algn="l" defTabSz="508000" eaLnBrk="1" latinLnBrk="1" hangingPunct="1">
              <a:lnSpc>
                <a:spcPct val="100000"/>
              </a:lnSpc>
              <a:spcBef>
                <a:spcPts val="1000"/>
              </a:spcBef>
              <a:spcAft>
                <a:spcPts val="0"/>
              </a:spcAft>
              <a:buClr>
                <a:srgbClr val="666666"/>
              </a:buClr>
              <a:buFont typeface="Arial"/>
              <a:buChar char="•"/>
            </a:pPr>
            <a:r>
              <a:rPr sz="2400" i="0" b="0">
                <a:solidFill>
                  <a:srgbClr val="666666"/>
                </a:solidFill>
                <a:latin typeface="휴먼매직체" charset="0"/>
                <a:ea typeface="휴먼매직체" charset="0"/>
              </a:rPr>
              <a:t>추상 팩토리 패턴에서는 서로 호환성 있는 개체들을 생성하는 부분만 담당하는 개체를 제공하는 것입니다. 이처럼 호환성 있는 개체를 생성하는 개체를 팩토리 개체라 부릅니다. 하나의 팩토리 개체를 통해 생성되는 개체들은 상호 호환성을 보장받기 때문에 사용자는 호환성에 대해 고민을 할 필요가 없게 됩니다.</a:t>
            </a:r>
            <a:endParaRPr lang="ko-KR" altLang="en-US" sz="2400" i="0" b="0">
              <a:solidFill>
                <a:srgbClr val="666666"/>
              </a:solidFill>
              <a:latin typeface="휴먼매직체" charset="0"/>
              <a:ea typeface="휴먼매직체" charset="0"/>
            </a:endParaRPr>
          </a:p>
          <a:p>
            <a:pPr marL="228600" indent="-228600" algn="l" defTabSz="508000" eaLnBrk="1" latinLnBrk="1" hangingPunct="1">
              <a:lnSpc>
                <a:spcPct val="100000"/>
              </a:lnSpc>
              <a:spcBef>
                <a:spcPts val="1000"/>
              </a:spcBef>
              <a:spcAft>
                <a:spcPts val="0"/>
              </a:spcAft>
              <a:buClr>
                <a:srgbClr val="666666"/>
              </a:buClr>
              <a:buFont typeface="Arial"/>
              <a:buChar char="•"/>
            </a:pPr>
            <a:endParaRPr lang="ko-KR" altLang="en-US" sz="2400" i="0" b="0">
              <a:solidFill>
                <a:srgbClr val="666666"/>
              </a:solidFill>
              <a:latin typeface="휴먼매직체" charset="0"/>
              <a:ea typeface="휴먼매직체" charset="0"/>
            </a:endParaRPr>
          </a:p>
          <a:p>
            <a:pPr marL="228600" indent="-228600" algn="l" defTabSz="508000" eaLnBrk="1" latinLnBrk="1" hangingPunct="1">
              <a:lnSpc>
                <a:spcPct val="100000"/>
              </a:lnSpc>
              <a:spcBef>
                <a:spcPts val="1000"/>
              </a:spcBef>
              <a:spcAft>
                <a:spcPts val="0"/>
              </a:spcAft>
              <a:buClr>
                <a:srgbClr val="666666"/>
              </a:buClr>
              <a:buFont typeface="Arial"/>
              <a:buChar char="•"/>
            </a:pPr>
            <a:r>
              <a:rPr sz="2400" i="0" b="0">
                <a:solidFill>
                  <a:srgbClr val="666666"/>
                </a:solidFill>
                <a:latin typeface="휴먼매직체" charset="0"/>
                <a:ea typeface="휴먼매직체" charset="0"/>
              </a:rPr>
              <a:t>팩토리 형식에서는 호환성 있는 개체를 생성하는 메서드를 표준화된 인터페이스에 약속합니다. 이를 위해서 팩토리 개체를 통해 생성되는 개체들도 일반화합니다. 이로써 사용자는 자신이 사용해야 할 목적과 환경에 맞는 팩토리 개체가 무엇인지만 판단하면 됩니다.</a:t>
            </a:r>
            <a:r>
              <a:rPr sz="2400" i="0" b="0">
                <a:solidFill>
                  <a:srgbClr val="666666"/>
                </a:solidFill>
                <a:latin typeface="휴먼매직체" charset="0"/>
                <a:ea typeface="휴먼매직체" charset="0"/>
              </a:rPr>
              <a:t/>
            </a:r>
            <a:br>
              <a:rPr sz="2400" i="0" b="0">
                <a:solidFill>
                  <a:srgbClr val="666666"/>
                </a:solidFill>
                <a:latin typeface="휴먼매직체" charset="0"/>
                <a:ea typeface="휴먼매직체" charset="0"/>
              </a:rPr>
            </a:br>
            <a:endParaRPr lang="ko-KR" altLang="en-US" sz="2400">
              <a:latin typeface="휴먼매직체" charset="0"/>
              <a:ea typeface="휴먼매직체"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90000" lnSpcReduction="0"/>
          </a:bodyPr>
          <a:lstStyle/>
          <a:p>
            <a:pPr marL="0" indent="0" algn="ctr" defTabSz="508000" eaLnBrk="1" latinLnBrk="1" hangingPunct="1">
              <a:lnSpc>
                <a:spcPct val="100000"/>
              </a:lnSpc>
              <a:spcBef>
                <a:spcPts val="0"/>
              </a:spcBef>
              <a:spcAft>
                <a:spcPts val="0"/>
              </a:spcAft>
              <a:buFontTx/>
              <a:buNone/>
            </a:pPr>
            <a:r>
              <a:rPr sz="4400">
                <a:latin typeface="휴먼매직체" charset="0"/>
                <a:ea typeface="휴먼매직체" charset="0"/>
              </a:rPr>
              <a:t>Abstract Factory Pattern </a:t>
            </a:r>
            <a:r>
              <a:rPr sz="4400">
                <a:latin typeface="휴먼매직체" charset="0"/>
                <a:ea typeface="휴먼매직체" charset="0"/>
              </a:rPr>
              <a:t>클래스 다이어그램</a:t>
            </a:r>
            <a:endParaRPr lang="ko-KR" altLang="en-US" sz="4400">
              <a:latin typeface="Calibri" charset="0"/>
              <a:ea typeface="Arial" charset="0"/>
              <a:cs typeface="+mn-cs"/>
            </a:endParaRPr>
          </a:p>
        </p:txBody>
      </p:sp>
      <p:pic>
        <p:nvPicPr>
          <p:cNvPr id="3" name="그림 2" descr="C:/Users/USER/AppData/Roaming/PolarisOffice/ETemp/10140_7565184/fImage1764516941.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2300605" y="1392555"/>
            <a:ext cx="7706360" cy="48107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Abstract factory, AbstractProduct, Client</a:t>
            </a:r>
            <a:endParaRPr lang="ko-KR" altLang="en-US" sz="4400">
              <a:latin typeface="Calibri" charset="0"/>
              <a:ea typeface="Arial" charset="0"/>
              <a:cs typeface="+mn-cs"/>
            </a:endParaRPr>
          </a:p>
        </p:txBody>
      </p:sp>
      <p:pic>
        <p:nvPicPr>
          <p:cNvPr id="3" name="그림 2" descr="C:/Users/USER/AppData/Roaming/PolarisOffice/ETemp/10140_7565184/fImage245141708467.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799590" y="1697990"/>
            <a:ext cx="7665085" cy="460819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ConcreteFactory</a:t>
            </a:r>
            <a:endParaRPr lang="ko-KR" altLang="en-US" sz="4400">
              <a:latin typeface="Calibri" charset="0"/>
              <a:ea typeface="Arial" charset="0"/>
              <a:cs typeface="+mn-cs"/>
            </a:endParaRPr>
          </a:p>
        </p:txBody>
      </p:sp>
      <p:pic>
        <p:nvPicPr>
          <p:cNvPr id="3" name="그림 2" descr="C:/Users/USER/AppData/Roaming/PolarisOffice/ETemp/10140_7565184/fImage231561716334.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871345" y="1769110"/>
            <a:ext cx="8065770" cy="44678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Product</a:t>
            </a:r>
            <a:endParaRPr lang="ko-KR" altLang="en-US" sz="4400">
              <a:latin typeface="Calibri" charset="0"/>
              <a:ea typeface="Arial" charset="0"/>
              <a:cs typeface="+mn-cs"/>
            </a:endParaRPr>
          </a:p>
        </p:txBody>
      </p:sp>
      <p:pic>
        <p:nvPicPr>
          <p:cNvPr id="4" name="그림 3" descr="C:/Users/USER/AppData/Roaming/PolarisOffice/ETemp/10140_7565184/fImage237521726500.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2446020" y="1800860"/>
            <a:ext cx="7202805" cy="417068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Main</a:t>
            </a:r>
            <a:endParaRPr lang="ko-KR" altLang="en-US" sz="4400">
              <a:latin typeface="Calibri" charset="0"/>
              <a:ea typeface="Arial" charset="0"/>
              <a:cs typeface="+mn-cs"/>
            </a:endParaRPr>
          </a:p>
        </p:txBody>
      </p:sp>
      <p:pic>
        <p:nvPicPr>
          <p:cNvPr id="3" name="그림 2" descr="C:/Users/USER/AppData/Roaming/PolarisOffice/ETemp/10140_7565184/fImage114291739169.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3278505" y="2362835"/>
            <a:ext cx="5658485" cy="29629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Abstract factory와 factory method의 차이	</a:t>
            </a:r>
            <a:endParaRPr lang="ko-KR" altLang="en-US" sz="4400">
              <a:latin typeface="Calibri" charset="0"/>
              <a:ea typeface="Arial" charset="0"/>
              <a:cs typeface="+mn-cs"/>
            </a:endParaRPr>
          </a:p>
        </p:txBody>
      </p:sp>
      <p:sp>
        <p:nvSpPr>
          <p:cNvPr id="3" name="Rect 0"/>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algn="l" defTabSz="508000" eaLnBrk="1" latinLnBrk="1" hangingPunct="1">
              <a:lnSpc>
                <a:spcPct val="100000"/>
              </a:lnSpc>
              <a:spcBef>
                <a:spcPts val="1000"/>
              </a:spcBef>
              <a:spcAft>
                <a:spcPts val="0"/>
              </a:spcAft>
              <a:buFont typeface="Arial"/>
              <a:buChar char="•"/>
            </a:pPr>
            <a:r>
              <a:rPr sz="2000">
                <a:latin typeface="휴먼매직체" charset="0"/>
                <a:ea typeface="휴먼매직체" charset="0"/>
              </a:rPr>
              <a:t>Factory 클래스에서 객체에 대한 생성을 지원하는 범위</a:t>
            </a:r>
            <a:endParaRPr lang="ko-KR" altLang="en-US" sz="2000">
              <a:latin typeface="휴먼매직체" charset="0"/>
              <a:ea typeface="휴먼매직체" charset="0"/>
            </a:endParaRPr>
          </a:p>
          <a:p>
            <a:pPr marL="685800" indent="-228600" algn="l" defTabSz="508000" eaLnBrk="1" latinLnBrk="1" hangingPunct="1">
              <a:lnSpc>
                <a:spcPct val="100000"/>
              </a:lnSpc>
              <a:spcBef>
                <a:spcPts val="1000"/>
              </a:spcBef>
              <a:spcAft>
                <a:spcPts val="0"/>
              </a:spcAft>
            </a:pPr>
            <a:r>
              <a:rPr sz="2000">
                <a:latin typeface="휴먼매직체" charset="0"/>
                <a:ea typeface="휴먼매직체" charset="0"/>
              </a:rPr>
              <a:t>팩토리 메소드 패턴 </a:t>
            </a:r>
            <a:endParaRPr lang="ko-KR" altLang="en-US" sz="2000">
              <a:latin typeface="휴먼매직체" charset="0"/>
              <a:ea typeface="휴먼매직체" charset="0"/>
            </a:endParaRPr>
          </a:p>
          <a:p>
            <a:pPr marL="228600" indent="-228600" algn="l" defTabSz="508000" eaLnBrk="1" latinLnBrk="1" hangingPunct="1">
              <a:lnSpc>
                <a:spcPct val="100000"/>
              </a:lnSpc>
              <a:spcBef>
                <a:spcPts val="1000"/>
              </a:spcBef>
              <a:spcAft>
                <a:spcPts val="0"/>
              </a:spcAft>
            </a:pPr>
            <a:r>
              <a:rPr sz="2000">
                <a:latin typeface="휴먼매직체" charset="0"/>
                <a:ea typeface="휴먼매직체" charset="0"/>
              </a:rPr>
              <a:t>한 팩토리당 한 종류 ( create 메서드가 Factory 클래스에 1개)</a:t>
            </a:r>
            <a:endParaRPr lang="ko-KR" altLang="en-US" sz="2000">
              <a:latin typeface="휴먼매직체" charset="0"/>
              <a:ea typeface="휴먼매직체" charset="0"/>
            </a:endParaRPr>
          </a:p>
          <a:p>
            <a:pPr marL="228600" indent="-228600" algn="l" defTabSz="508000" eaLnBrk="1" latinLnBrk="1" hangingPunct="1">
              <a:lnSpc>
                <a:spcPct val="100000"/>
              </a:lnSpc>
              <a:spcBef>
                <a:spcPts val="1000"/>
              </a:spcBef>
              <a:spcAft>
                <a:spcPts val="0"/>
              </a:spcAft>
            </a:pPr>
            <a:r>
              <a:rPr sz="2000">
                <a:latin typeface="휴먼매직체" charset="0"/>
                <a:ea typeface="휴먼매직체" charset="0"/>
              </a:rPr>
              <a:t>한 개의 메서드로 여러 개의 객체를 만듦</a:t>
            </a:r>
            <a:endParaRPr lang="ko-KR" altLang="en-US" sz="2000">
              <a:latin typeface="휴먼매직체" charset="0"/>
              <a:ea typeface="휴먼매직체" charset="0"/>
            </a:endParaRPr>
          </a:p>
          <a:p>
            <a:pPr marL="685800" indent="-228600" algn="l" defTabSz="508000" eaLnBrk="1" latinLnBrk="1" hangingPunct="1">
              <a:lnSpc>
                <a:spcPct val="100000"/>
              </a:lnSpc>
              <a:spcBef>
                <a:spcPts val="1000"/>
              </a:spcBef>
              <a:spcAft>
                <a:spcPts val="0"/>
              </a:spcAft>
            </a:pPr>
            <a:r>
              <a:rPr sz="2000">
                <a:latin typeface="휴먼매직체" charset="0"/>
                <a:ea typeface="휴먼매직체" charset="0"/>
              </a:rPr>
              <a:t>추상 팩토리 패턴 </a:t>
            </a:r>
            <a:endParaRPr lang="ko-KR" altLang="en-US" sz="2000">
              <a:latin typeface="휴먼매직체" charset="0"/>
              <a:ea typeface="휴먼매직체" charset="0"/>
            </a:endParaRPr>
          </a:p>
          <a:p>
            <a:pPr marL="228600" indent="-228600" algn="l" defTabSz="508000" eaLnBrk="1" latinLnBrk="1" hangingPunct="1">
              <a:lnSpc>
                <a:spcPct val="100000"/>
              </a:lnSpc>
              <a:spcBef>
                <a:spcPts val="1000"/>
              </a:spcBef>
              <a:spcAft>
                <a:spcPts val="0"/>
              </a:spcAft>
            </a:pPr>
            <a:r>
              <a:rPr sz="2000">
                <a:latin typeface="휴먼매직체" charset="0"/>
                <a:ea typeface="휴먼매직체" charset="0"/>
              </a:rPr>
              <a:t>한 팩토리에서 서로 연관된 여러 종류 모두 지원( create() 메서드가 팩토리 클래스에 여러 개)</a:t>
            </a:r>
            <a:endParaRPr lang="ko-KR" altLang="en-US" sz="2000">
              <a:latin typeface="휴먼매직체" charset="0"/>
              <a:ea typeface="휴먼매직체" charset="0"/>
            </a:endParaRPr>
          </a:p>
          <a:p>
            <a:pPr marL="228600" indent="-228600" algn="l" defTabSz="508000" eaLnBrk="1" latinLnBrk="1" hangingPunct="1">
              <a:lnSpc>
                <a:spcPct val="100000"/>
              </a:lnSpc>
              <a:spcBef>
                <a:spcPts val="1000"/>
              </a:spcBef>
              <a:spcAft>
                <a:spcPts val="0"/>
              </a:spcAft>
            </a:pPr>
            <a:r>
              <a:rPr sz="2000">
                <a:latin typeface="휴먼매직체" charset="0"/>
                <a:ea typeface="휴먼매직체" charset="0"/>
              </a:rPr>
              <a:t>구상 클래스에 의존하지 않고 여러 개의 관련된 객체를 하나의 팩토리로 묶음</a:t>
            </a:r>
            <a:endParaRPr lang="ko-KR" altLang="en-US" sz="2000">
              <a:latin typeface="휴먼매직체" charset="0"/>
              <a:ea typeface="휴먼매직체"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Abstract factory와 factory method의 차이	</a:t>
            </a:r>
            <a:endParaRPr lang="ko-KR" altLang="en-US" sz="4400">
              <a:latin typeface="Calibri" charset="0"/>
              <a:ea typeface="Arial" charset="0"/>
              <a:cs typeface="+mn-cs"/>
            </a:endParaRPr>
          </a:p>
        </p:txBody>
      </p:sp>
      <p:sp>
        <p:nvSpPr>
          <p:cNvPr id="3" name="내용 개체 틀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algn="l" defTabSz="508000" eaLnBrk="1" latinLnBrk="1" hangingPunct="1">
              <a:lnSpc>
                <a:spcPct val="100000"/>
              </a:lnSpc>
              <a:spcBef>
                <a:spcPts val="1000"/>
              </a:spcBef>
              <a:spcAft>
                <a:spcPts val="0"/>
              </a:spcAft>
              <a:buFont typeface="Arial"/>
              <a:buChar char="•"/>
            </a:pPr>
            <a:r>
              <a:rPr sz="1800">
                <a:latin typeface="Calibri" charset="0"/>
                <a:ea typeface="Arial" charset="0"/>
                <a:cs typeface="+mn-cs"/>
              </a:rPr>
              <a:t>팩토리 메서드에서 만드는 객체의 종류</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 	팩토리 메소드 패턴의 팩토리 메소드</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인자에 따라 객체의 종류가 결정됨</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 	추상 팩토리 패턴 패턴의 팩토리 메서드</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인자에 따라 관련된 객체들을 생성하는 팩토리의 종류가 결정됨</a:t>
            </a:r>
            <a:endParaRPr lang="ko-KR" altLang="en-US" sz="1800">
              <a:latin typeface="Calibri" charset="0"/>
              <a:ea typeface="Arial"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Abstract factory와 factory method의 차이	</a:t>
            </a:r>
            <a:endParaRPr lang="ko-KR" altLang="en-US" sz="4400">
              <a:latin typeface="Calibri" charset="0"/>
              <a:ea typeface="Arial" charset="0"/>
              <a:cs typeface="+mn-cs"/>
            </a:endParaRPr>
          </a:p>
        </p:txBody>
      </p:sp>
      <p:sp>
        <p:nvSpPr>
          <p:cNvPr id="3" name="내용 개체 틀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algn="l" defTabSz="508000" eaLnBrk="1" latinLnBrk="1" hangingPunct="1">
              <a:lnSpc>
                <a:spcPct val="100000"/>
              </a:lnSpc>
              <a:spcBef>
                <a:spcPts val="1000"/>
              </a:spcBef>
              <a:spcAft>
                <a:spcPts val="0"/>
              </a:spcAft>
              <a:buFont typeface="Arial"/>
              <a:buChar char="•"/>
            </a:pPr>
            <a:r>
              <a:rPr sz="2600">
                <a:latin typeface="Calibri" charset="0"/>
                <a:ea typeface="Arial" charset="0"/>
                <a:cs typeface="+mn-cs"/>
              </a:rPr>
              <a:t>결합도를 낮추는 대상</a:t>
            </a:r>
            <a:endParaRPr lang="ko-KR" altLang="en-US" sz="2600">
              <a:latin typeface="Calibri" charset="0"/>
              <a:ea typeface="Arial" charset="0"/>
              <a:cs typeface="+mn-cs"/>
            </a:endParaRPr>
          </a:p>
          <a:p>
            <a:pPr marL="685800" indent="-228600" algn="l" defTabSz="508000" eaLnBrk="1" latinLnBrk="1" hangingPunct="1">
              <a:lnSpc>
                <a:spcPct val="100000"/>
              </a:lnSpc>
              <a:spcBef>
                <a:spcPts val="1000"/>
              </a:spcBef>
              <a:spcAft>
                <a:spcPts val="0"/>
              </a:spcAft>
            </a:pPr>
            <a:r>
              <a:rPr sz="2600">
                <a:latin typeface="Calibri" charset="0"/>
                <a:ea typeface="Arial" charset="0"/>
                <a:cs typeface="+mn-cs"/>
              </a:rPr>
              <a:t>팩토리 메서드 패턴 </a:t>
            </a:r>
            <a:endParaRPr lang="ko-KR" altLang="en-US" sz="26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2600">
                <a:latin typeface="Calibri" charset="0"/>
                <a:ea typeface="Arial" charset="0"/>
                <a:cs typeface="+mn-cs"/>
              </a:rPr>
              <a:t>ConcreteProduct와  Client 간의 결합도를 낮출때 사용</a:t>
            </a:r>
            <a:endParaRPr lang="ko-KR" altLang="en-US" sz="2600">
              <a:latin typeface="Calibri" charset="0"/>
              <a:ea typeface="Arial" charset="0"/>
              <a:cs typeface="+mn-cs"/>
            </a:endParaRPr>
          </a:p>
          <a:p>
            <a:pPr marL="685800" indent="-228600" algn="l" defTabSz="508000" eaLnBrk="1" latinLnBrk="1" hangingPunct="1">
              <a:lnSpc>
                <a:spcPct val="100000"/>
              </a:lnSpc>
              <a:spcBef>
                <a:spcPts val="1000"/>
              </a:spcBef>
              <a:spcAft>
                <a:spcPts val="0"/>
              </a:spcAft>
            </a:pPr>
            <a:r>
              <a:rPr sz="2600">
                <a:latin typeface="Calibri" charset="0"/>
                <a:ea typeface="Arial" charset="0"/>
                <a:cs typeface="+mn-cs"/>
              </a:rPr>
              <a:t>추상 팩토리 패턴</a:t>
            </a:r>
            <a:endParaRPr lang="ko-KR" altLang="en-US" sz="26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2600">
                <a:latin typeface="Calibri" charset="0"/>
                <a:ea typeface="Arial" charset="0"/>
                <a:cs typeface="+mn-cs"/>
              </a:rPr>
              <a:t>ConcreteFactory와 Client간의 결합도를 낮출 때 사용</a:t>
            </a:r>
            <a:endParaRPr lang="ko-KR" altLang="en-US" sz="1200">
              <a:latin typeface="Calibri" charset="0"/>
              <a:ea typeface="Arial"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휴먼매직체" charset="0"/>
                <a:ea typeface="휴먼매직체" charset="0"/>
              </a:rPr>
              <a:t>개요</a:t>
            </a:r>
            <a:endParaRPr lang="ko-KR" altLang="en-US" sz="4400">
              <a:latin typeface="휴먼매직체" charset="0"/>
              <a:ea typeface="휴먼매직체" charset="0"/>
            </a:endParaRPr>
          </a:p>
        </p:txBody>
      </p:sp>
      <p:sp>
        <p:nvSpPr>
          <p:cNvPr id="3" name="내용 개체 틀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algn="l" defTabSz="508000" eaLnBrk="1" latinLnBrk="1" hangingPunct="1">
              <a:lnSpc>
                <a:spcPct val="100000"/>
              </a:lnSpc>
              <a:spcBef>
                <a:spcPts val="1000"/>
              </a:spcBef>
              <a:spcAft>
                <a:spcPts val="0"/>
              </a:spcAft>
              <a:buFont typeface="Arial"/>
              <a:buChar char="•"/>
            </a:pPr>
            <a:r>
              <a:rPr sz="5400">
                <a:latin typeface="휴먼매직체" charset="0"/>
                <a:ea typeface="휴먼매직체" charset="0"/>
              </a:rPr>
              <a:t>1. Factory Method Pattern</a:t>
            </a:r>
            <a:endParaRPr lang="ko-KR" altLang="en-US" sz="5400">
              <a:latin typeface="휴먼매직체" charset="0"/>
              <a:ea typeface="휴먼매직체" charset="0"/>
            </a:endParaRPr>
          </a:p>
          <a:p>
            <a:pPr marL="228600" indent="-228600" algn="l" defTabSz="508000" eaLnBrk="1" latinLnBrk="1" hangingPunct="1">
              <a:lnSpc>
                <a:spcPct val="100000"/>
              </a:lnSpc>
              <a:spcBef>
                <a:spcPts val="1000"/>
              </a:spcBef>
              <a:spcAft>
                <a:spcPts val="0"/>
              </a:spcAft>
              <a:buFont typeface="Arial"/>
              <a:buChar char="•"/>
            </a:pPr>
            <a:endParaRPr lang="ko-KR" altLang="en-US" sz="5400">
              <a:latin typeface="휴먼매직체" charset="0"/>
              <a:ea typeface="휴먼매직체" charset="0"/>
            </a:endParaRPr>
          </a:p>
          <a:p>
            <a:pPr marL="228600" indent="-228600" algn="l" defTabSz="508000" eaLnBrk="1" latinLnBrk="1" hangingPunct="1">
              <a:lnSpc>
                <a:spcPct val="100000"/>
              </a:lnSpc>
              <a:spcBef>
                <a:spcPts val="1000"/>
              </a:spcBef>
              <a:spcAft>
                <a:spcPts val="0"/>
              </a:spcAft>
              <a:buFont typeface="Arial"/>
              <a:buChar char="•"/>
            </a:pPr>
            <a:r>
              <a:rPr sz="5400">
                <a:latin typeface="휴먼매직체" charset="0"/>
                <a:ea typeface="휴먼매직체" charset="0"/>
              </a:rPr>
              <a:t>2. Abstract Factory Pattern</a:t>
            </a:r>
            <a:endParaRPr lang="ko-KR" altLang="en-US" sz="5400">
              <a:latin typeface="휴먼매직체" charset="0"/>
              <a:ea typeface="휴먼매직체"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Abstract factory와 factory method의 차이	</a:t>
            </a:r>
            <a:endParaRPr lang="ko-KR" altLang="en-US" sz="4400">
              <a:latin typeface="Calibri" charset="0"/>
              <a:ea typeface="Arial" charset="0"/>
              <a:cs typeface="+mn-cs"/>
            </a:endParaRPr>
          </a:p>
        </p:txBody>
      </p:sp>
      <p:sp>
        <p:nvSpPr>
          <p:cNvPr id="3" name="내용 개체 틀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algn="l" defTabSz="508000" eaLnBrk="1" latinLnBrk="1" hangingPunct="1">
              <a:lnSpc>
                <a:spcPct val="100000"/>
              </a:lnSpc>
              <a:spcBef>
                <a:spcPts val="1000"/>
              </a:spcBef>
              <a:spcAft>
                <a:spcPts val="0"/>
              </a:spcAft>
              <a:buFont typeface="Arial"/>
              <a:buChar char="•"/>
            </a:pPr>
            <a:r>
              <a:rPr sz="1800">
                <a:latin typeface="Calibri" charset="0"/>
                <a:ea typeface="Arial" charset="0"/>
                <a:cs typeface="+mn-cs"/>
              </a:rPr>
              <a:t>포커스</a:t>
            </a:r>
            <a:endParaRPr lang="ko-KR" altLang="en-US" sz="1800">
              <a:latin typeface="Calibri" charset="0"/>
              <a:ea typeface="Arial" charset="0"/>
              <a:cs typeface="+mn-cs"/>
            </a:endParaRPr>
          </a:p>
          <a:p>
            <a:pPr marL="685800" indent="-228600" algn="l" defTabSz="508000" eaLnBrk="1" latinLnBrk="1" hangingPunct="1">
              <a:lnSpc>
                <a:spcPct val="100000"/>
              </a:lnSpc>
              <a:spcBef>
                <a:spcPts val="1000"/>
              </a:spcBef>
              <a:spcAft>
                <a:spcPts val="0"/>
              </a:spcAft>
            </a:pPr>
            <a:r>
              <a:rPr sz="1800">
                <a:latin typeface="Calibri" charset="0"/>
                <a:ea typeface="Arial" charset="0"/>
                <a:cs typeface="+mn-cs"/>
              </a:rPr>
              <a:t>팩토리 메서드 패턴</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메서드(Factory Method) 레벨에서 포커스를 맞춤</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클라이언트의 ConcreteProduct 인스턴스 생성 및 구성에 대한 책임을 덜어줌</a:t>
            </a:r>
            <a:endParaRPr lang="ko-KR" altLang="en-US" sz="1800">
              <a:latin typeface="Calibri" charset="0"/>
              <a:ea typeface="Arial" charset="0"/>
              <a:cs typeface="+mn-cs"/>
            </a:endParaRPr>
          </a:p>
          <a:p>
            <a:pPr marL="685800" indent="-228600" algn="l" defTabSz="508000" eaLnBrk="1" latinLnBrk="1" hangingPunct="1">
              <a:lnSpc>
                <a:spcPct val="100000"/>
              </a:lnSpc>
              <a:spcBef>
                <a:spcPts val="1000"/>
              </a:spcBef>
              <a:spcAft>
                <a:spcPts val="0"/>
              </a:spcAft>
            </a:pPr>
            <a:r>
              <a:rPr sz="1800">
                <a:latin typeface="Calibri" charset="0"/>
                <a:ea typeface="Arial" charset="0"/>
                <a:cs typeface="+mn-cs"/>
              </a:rPr>
              <a:t>추상 팩토리 패턴</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클래스(Abstract Factory) 레벨에서 포커스를 맞춤</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각 Product들이 다른 클래스와 함께 사용될 때의 제약사항을 강제할 수 있다.</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단, 새로운 ConcreteFactory를 추가할 때 많은 작업이 필요하다.</a:t>
            </a:r>
            <a:endParaRPr lang="ko-KR" altLang="en-US" sz="1800">
              <a:latin typeface="Calibri" charset="0"/>
              <a:ea typeface="Arial"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algn="ctr" defTabSz="508000" eaLnBrk="1" latinLnBrk="1" hangingPunct="1">
              <a:lnSpc>
                <a:spcPct val="100000"/>
              </a:lnSpc>
              <a:spcBef>
                <a:spcPts val="0"/>
              </a:spcBef>
              <a:spcAft>
                <a:spcPts val="0"/>
              </a:spcAft>
              <a:buFontTx/>
              <a:buNone/>
            </a:pPr>
            <a:r>
              <a:rPr sz="4400">
                <a:latin typeface="Calibri" charset="0"/>
                <a:ea typeface="Arial" charset="0"/>
                <a:cs typeface="+mn-cs"/>
              </a:rPr>
              <a:t>Abstract factory와 factory method의 차이	</a:t>
            </a:r>
            <a:endParaRPr lang="ko-KR" altLang="en-US" sz="4400">
              <a:latin typeface="Calibri" charset="0"/>
              <a:ea typeface="Arial" charset="0"/>
              <a:cs typeface="+mn-cs"/>
            </a:endParaRPr>
          </a:p>
        </p:txBody>
      </p:sp>
      <p:sp>
        <p:nvSpPr>
          <p:cNvPr id="3" name="내용 개체 틀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lumMod val="75000"/>
                    <a:lumOff val="25000"/>
                  </a:schemeClr>
                </a:solidFill>
              </a:defRPr>
            </a:lvl1pPr>
            <a:lvl2pPr marL="0" indent="0" defTabSz="508000">
              <a:lnSpc>
                <a:spcPct val="100000"/>
              </a:lnSpc>
              <a:spcBef>
                <a:spcPts val="0"/>
              </a:spcBef>
              <a:spcAft>
                <a:spcPts val="0"/>
              </a:spcAft>
              <a:buFontTx/>
              <a:buNone/>
              <a:defRPr lang="en-GB" altLang="en-US" sz="1800">
                <a:solidFill>
                  <a:schemeClr val="tx1">
                    <a:lumMod val="75000"/>
                    <a:lumOff val="25000"/>
                  </a:schemeClr>
                </a:solidFill>
              </a:defRPr>
            </a:lvl2pPr>
            <a:lvl3pPr marL="0" indent="0" defTabSz="508000">
              <a:lnSpc>
                <a:spcPct val="100000"/>
              </a:lnSpc>
              <a:spcBef>
                <a:spcPts val="0"/>
              </a:spcBef>
              <a:spcAft>
                <a:spcPts val="0"/>
              </a:spcAft>
              <a:buFontTx/>
              <a:buNone/>
              <a:defRPr lang="en-GB" altLang="en-US" sz="1800">
                <a:solidFill>
                  <a:schemeClr val="tx1">
                    <a:lumMod val="75000"/>
                    <a:lumOff val="25000"/>
                  </a:schemeClr>
                </a:solidFill>
              </a:defRPr>
            </a:lvl3pPr>
            <a:lvl4pPr marL="0" indent="0" defTabSz="508000">
              <a:lnSpc>
                <a:spcPct val="100000"/>
              </a:lnSpc>
              <a:spcBef>
                <a:spcPts val="0"/>
              </a:spcBef>
              <a:spcAft>
                <a:spcPts val="0"/>
              </a:spcAft>
              <a:buFontTx/>
              <a:buNone/>
              <a:defRPr lang="en-GB" altLang="en-US" sz="1800">
                <a:solidFill>
                  <a:schemeClr val="tx1">
                    <a:lumMod val="75000"/>
                    <a:lumOff val="25000"/>
                  </a:schemeClr>
                </a:solidFill>
              </a:defRPr>
            </a:lvl4pPr>
            <a:lvl5pPr marL="0" indent="0" defTabSz="508000">
              <a:lnSpc>
                <a:spcPct val="100000"/>
              </a:lnSpc>
              <a:spcBef>
                <a:spcPts val="0"/>
              </a:spcBef>
              <a:spcAft>
                <a:spcPts val="0"/>
              </a:spcAft>
              <a:buFontTx/>
              <a:buNone/>
              <a:defRPr lang="en-GB" altLang="en-US" sz="1800">
                <a:solidFill>
                  <a:schemeClr val="tx1">
                    <a:lumMod val="75000"/>
                    <a:lumOff val="25000"/>
                  </a:schemeClr>
                </a:solidFill>
              </a:defRPr>
            </a:lvl5pPr>
          </a:lstStyle>
          <a:p>
            <a:pPr marL="228600" indent="-228600" algn="l" defTabSz="508000" eaLnBrk="1" latinLnBrk="1" hangingPunct="1">
              <a:lnSpc>
                <a:spcPct val="100000"/>
              </a:lnSpc>
              <a:spcBef>
                <a:spcPts val="1000"/>
              </a:spcBef>
              <a:spcAft>
                <a:spcPts val="0"/>
              </a:spcAft>
              <a:buFont typeface="Arial"/>
              <a:buChar char="•"/>
            </a:pPr>
            <a:r>
              <a:rPr sz="1800">
                <a:latin typeface="Calibri" charset="0"/>
                <a:ea typeface="Arial" charset="0"/>
                <a:cs typeface="+mn-cs"/>
              </a:rPr>
              <a:t>메서드와 오브젝트</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팩토리 메서드는 단일 Method이다</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추상 팩토리는 Object이다. (팩토리 오브젝트 생성)</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buFont typeface="Arial"/>
              <a:buChar char="•"/>
            </a:pPr>
            <a:r>
              <a:rPr sz="1800">
                <a:latin typeface="Calibri" charset="0"/>
                <a:ea typeface="Arial" charset="0"/>
                <a:cs typeface="+mn-cs"/>
              </a:rPr>
              <a:t>Inhritance(상속), Composition(구성)</a:t>
            </a:r>
            <a:endParaRPr lang="ko-KR" altLang="en-US" sz="1800">
              <a:latin typeface="Calibri" charset="0"/>
              <a:ea typeface="Arial" charset="0"/>
              <a:cs typeface="+mn-cs"/>
            </a:endParaRPr>
          </a:p>
          <a:p>
            <a:pPr marL="0" indent="0" algn="l" defTabSz="508000" eaLnBrk="1" latinLnBrk="1" hangingPunct="1">
              <a:lnSpc>
                <a:spcPct val="100000"/>
              </a:lnSpc>
              <a:spcBef>
                <a:spcPts val="1000"/>
              </a:spcBef>
              <a:spcAft>
                <a:spcPts val="0"/>
              </a:spcAft>
              <a:buFontTx/>
              <a:buNone/>
            </a:pPr>
            <a:r>
              <a:rPr sz="1800">
                <a:latin typeface="Calibri" charset="0"/>
                <a:ea typeface="Arial" charset="0"/>
                <a:cs typeface="+mn-cs"/>
              </a:rPr>
              <a:t>	팩토리 메서드 패턴</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상속을 사용하여 객체의 인스턴스 생성에 대해서는 서브클래스에 의존</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지역 레퍼런스 없이 바로 하위 클래스의 함수를 호출하여 객체를 만듦</a:t>
            </a:r>
            <a:endParaRPr lang="ko-KR" altLang="en-US" sz="1800">
              <a:latin typeface="Calibri" charset="0"/>
              <a:ea typeface="Arial" charset="0"/>
              <a:cs typeface="+mn-cs"/>
            </a:endParaRPr>
          </a:p>
          <a:p>
            <a:pPr marL="685800" indent="-228600" algn="l" defTabSz="508000" eaLnBrk="1" latinLnBrk="1" hangingPunct="1">
              <a:lnSpc>
                <a:spcPct val="100000"/>
              </a:lnSpc>
              <a:spcBef>
                <a:spcPts val="1000"/>
              </a:spcBef>
              <a:spcAft>
                <a:spcPts val="0"/>
              </a:spcAft>
            </a:pPr>
            <a:r>
              <a:rPr sz="1800">
                <a:latin typeface="Calibri" charset="0"/>
                <a:ea typeface="Arial" charset="0"/>
                <a:cs typeface="+mn-cs"/>
              </a:rPr>
              <a:t> 추상 팩토리 패턴</a:t>
            </a:r>
            <a:endParaRPr lang="ko-KR" altLang="en-US" sz="1800">
              <a:latin typeface="Calibri" charset="0"/>
              <a:ea typeface="Arial" charset="0"/>
              <a:cs typeface="+mn-cs"/>
            </a:endParaRPr>
          </a:p>
          <a:p>
            <a:pPr marL="228600" indent="-228600" algn="l" defTabSz="508000" eaLnBrk="1" latinLnBrk="1" hangingPunct="1">
              <a:lnSpc>
                <a:spcPct val="100000"/>
              </a:lnSpc>
              <a:spcBef>
                <a:spcPts val="1000"/>
              </a:spcBef>
              <a:spcAft>
                <a:spcPts val="0"/>
              </a:spcAft>
            </a:pPr>
            <a:r>
              <a:rPr sz="1800">
                <a:latin typeface="Calibri" charset="0"/>
                <a:ea typeface="Arial" charset="0"/>
                <a:cs typeface="+mn-cs"/>
              </a:rPr>
              <a:t>지역 레퍼런스를 두어 , 외부로부터 Factory 객체를 DI 받아서 위임.</a:t>
            </a:r>
            <a:endParaRPr lang="ko-KR" altLang="en-US" sz="1800">
              <a:latin typeface="Calibri" charset="0"/>
              <a:ea typeface="Arial"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746125" y="2532380"/>
            <a:ext cx="10516235" cy="1326515"/>
          </a:xfrm>
          <a:prstGeom prst="rect"/>
        </p:spPr>
        <p:txBody>
          <a:bodyPr wrap="square" lIns="91440" tIns="45720" rIns="91440" bIns="45720" numCol="1" vert="horz" anchor="ctr">
            <a:normAutofit fontScale="100000" lnSpcReduction="0"/>
          </a:bodyPr>
          <a:lstStyle/>
          <a:p>
            <a:pPr marL="0" indent="0" algn="ctr" defTabSz="914400" eaLnBrk="1" latinLnBrk="1" hangingPunct="1">
              <a:lnSpc>
                <a:spcPct val="90000"/>
              </a:lnSpc>
              <a:spcBef>
                <a:spcPts val="0"/>
              </a:spcBef>
              <a:spcAft>
                <a:spcPts val="0"/>
              </a:spcAft>
              <a:buFontTx/>
              <a:buNone/>
            </a:pPr>
            <a:r>
              <a:rPr sz="4400">
                <a:latin typeface="Calibri Light" charset="0"/>
                <a:ea typeface="Arial" charset="0"/>
                <a:cs typeface="+mj-cs"/>
              </a:rPr>
              <a:t>Thank you</a:t>
            </a:r>
            <a:endParaRPr lang="ko-KR" altLang="en-US" sz="4400">
              <a:latin typeface="Calibri Light" charset="0"/>
              <a:ea typeface="Arial" charset="0"/>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470515" cy="1326515"/>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휴먼매직체" charset="0"/>
                <a:ea typeface="휴먼매직체" charset="0"/>
              </a:rPr>
              <a:t>Factory Method Pattern의 정의	</a:t>
            </a:r>
            <a:endParaRPr lang="ko-KR" altLang="en-US" sz="4400">
              <a:latin typeface="휴먼매직체" charset="0"/>
              <a:ea typeface="휴먼매직체" charset="0"/>
            </a:endParaRPr>
          </a:p>
        </p:txBody>
      </p:sp>
      <p:sp>
        <p:nvSpPr>
          <p:cNvPr id="3" name="내용 개체 틀 2"/>
          <p:cNvSpPr txBox="1">
            <a:spLocks/>
          </p:cNvSpPr>
          <p:nvPr>
            <p:ph type="obj" idx="1"/>
          </p:nvPr>
        </p:nvSpPr>
        <p:spPr>
          <a:xfrm rot="0">
            <a:off x="887730" y="1825625"/>
            <a:ext cx="10467340" cy="4352925"/>
          </a:xfrm>
          <a:prstGeom prst="rect"/>
        </p:spPr>
        <p:txBody>
          <a:bodyPr wrap="square" lIns="91440" tIns="45720" rIns="91440" bIns="45720" numCol="1" vert="horz" anchor="t">
            <a:normAutofit fontScale="40000" lnSpcReduction="0"/>
          </a:bodyPr>
          <a:lstStyle/>
          <a:p>
            <a:pPr marL="228600" indent="-228600" algn="l" defTabSz="914400" eaLnBrk="1" latinLnBrk="1" hangingPunct="1">
              <a:lnSpc>
                <a:spcPct val="90000"/>
              </a:lnSpc>
              <a:spcBef>
                <a:spcPts val="1000"/>
              </a:spcBef>
              <a:spcAft>
                <a:spcPts val="0"/>
              </a:spcAft>
              <a:buFont typeface="Arial"/>
              <a:buChar char="•"/>
            </a:pPr>
            <a:r>
              <a:rPr sz="4800">
                <a:solidFill>
                  <a:schemeClr val="accent5"/>
                </a:solidFill>
                <a:latin typeface="휴먼매직체" charset="0"/>
                <a:ea typeface="휴먼매직체" charset="0"/>
              </a:rPr>
              <a:t>팩토리 메소드 패턴은 객체를 생성하기 위한 인터페이스를 정의한 것</a:t>
            </a: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r>
              <a:rPr sz="4800">
                <a:solidFill>
                  <a:schemeClr val="accent5"/>
                </a:solidFill>
                <a:latin typeface="휴먼매직체" charset="0"/>
                <a:ea typeface="휴먼매직체" charset="0"/>
              </a:rPr>
              <a:t>어떤 클래스가 인스턴스로 될지는 서브클래스가 결정하게</a:t>
            </a: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r>
              <a:rPr sz="4800">
                <a:solidFill>
                  <a:schemeClr val="accent5"/>
                </a:solidFill>
                <a:latin typeface="휴먼매직체" charset="0"/>
                <a:ea typeface="휴먼매직체" charset="0"/>
              </a:rPr>
              <a:t>팩토리 메소드는 서브클래스에게 인스턴스화를 연기시킨 것</a:t>
            </a: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Tx/>
              <a:buNone/>
            </a:pP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Tx/>
              <a:buNone/>
            </a:pP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Tx/>
              <a:buNone/>
            </a:pPr>
            <a:endParaRPr lang="ko-KR" altLang="en-US" sz="4800">
              <a:solidFill>
                <a:schemeClr val="accent5"/>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Tx/>
              <a:buNone/>
            </a:pPr>
            <a:endParaRPr lang="ko-KR" altLang="en-US" sz="4800">
              <a:solidFill>
                <a:schemeClr val="accent5"/>
              </a:solidFill>
              <a:latin typeface="휴먼매직체" charset="0"/>
              <a:ea typeface="휴먼매직체"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a:off x="838200" y="365125"/>
            <a:ext cx="10516870" cy="1327150"/>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휴먼매직체" charset="0"/>
                <a:ea typeface="휴먼매직체" charset="0"/>
              </a:rPr>
              <a:t> </a:t>
            </a:r>
            <a:r>
              <a:rPr sz="4400">
                <a:latin typeface="휴먼매직체" charset="0"/>
                <a:ea typeface="휴먼매직체" charset="0"/>
              </a:rPr>
              <a:t>Factory Method Pattern</a:t>
            </a:r>
            <a:r>
              <a:rPr sz="4400">
                <a:latin typeface="휴먼매직체" charset="0"/>
                <a:ea typeface="휴먼매직체" charset="0"/>
              </a:rPr>
              <a:t> </a:t>
            </a:r>
            <a:r>
              <a:rPr sz="4400">
                <a:latin typeface="휴먼매직체" charset="0"/>
                <a:ea typeface="휴먼매직체" charset="0"/>
              </a:rPr>
              <a:t>시나리오</a:t>
            </a:r>
            <a:endParaRPr lang="ko-KR" altLang="en-US" sz="4400">
              <a:latin typeface="휴먼매직체" charset="0"/>
              <a:ea typeface="휴먼매직체" charset="0"/>
            </a:endParaRPr>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77500" lnSpcReduction="0"/>
          </a:bodyPr>
          <a:lstStyle/>
          <a:p>
            <a:pPr marL="228600" indent="-228600" algn="l" defTabSz="914400" eaLnBrk="1" latinLnBrk="1" hangingPunct="1">
              <a:lnSpc>
                <a:spcPct val="90000"/>
              </a:lnSpc>
              <a:spcBef>
                <a:spcPts val="1000"/>
              </a:spcBef>
              <a:spcAft>
                <a:spcPts val="0"/>
              </a:spcAft>
              <a:buFont typeface="Arial"/>
              <a:buChar char="•"/>
            </a:pPr>
            <a:r>
              <a:rPr sz="4000">
                <a:solidFill>
                  <a:schemeClr val="accent5">
                    <a:lumMod val="75000"/>
                    <a:lumOff val="0"/>
                  </a:schemeClr>
                </a:solidFill>
                <a:latin typeface="휴먼매직체" charset="0"/>
                <a:ea typeface="휴먼매직체" charset="0"/>
              </a:rPr>
              <a:t>추상 팩토리 클래스에서는 사용할 개체(추상 클래스)를 생성하는 것에 대해 약속만 합니다. </a:t>
            </a:r>
            <a:endParaRPr lang="ko-KR" altLang="en-US" sz="4000">
              <a:solidFill>
                <a:schemeClr val="accent5">
                  <a:lumMod val="75000"/>
                  <a:lumOff val="0"/>
                </a:schemeClr>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r>
              <a:rPr sz="4000">
                <a:solidFill>
                  <a:schemeClr val="accent5">
                    <a:lumMod val="75000"/>
                    <a:lumOff val="0"/>
                  </a:schemeClr>
                </a:solidFill>
                <a:latin typeface="휴먼매직체" charset="0"/>
                <a:ea typeface="휴먼매직체" charset="0"/>
              </a:rPr>
              <a:t>대신 파생 팩토리 클래스에서 구체적으로 어떠한 개체를 생성할 것인지 구현합니다. 이처럼 구체적인 개체를 생성하는 부분을 분리하면 추상 팩토리 클래스에서는 어떠한 개체를 생성할 것인지에 대한 고민은 뒤로 미루고 개체를 사용하는 부분을 구현할 수 있습니다. </a:t>
            </a:r>
            <a:endParaRPr lang="ko-KR" altLang="en-US" sz="4000">
              <a:solidFill>
                <a:schemeClr val="accent5">
                  <a:lumMod val="75000"/>
                  <a:lumOff val="0"/>
                </a:schemeClr>
              </a:solidFill>
              <a:latin typeface="휴먼매직체" charset="0"/>
              <a:ea typeface="휴먼매직체" charset="0"/>
            </a:endParaRPr>
          </a:p>
          <a:p>
            <a:pPr marL="228600" indent="-228600" algn="l" defTabSz="914400" eaLnBrk="1" latinLnBrk="1" hangingPunct="1">
              <a:lnSpc>
                <a:spcPct val="90000"/>
              </a:lnSpc>
              <a:spcBef>
                <a:spcPts val="1000"/>
              </a:spcBef>
              <a:spcAft>
                <a:spcPts val="0"/>
              </a:spcAft>
              <a:buFont typeface="Arial"/>
              <a:buChar char="•"/>
            </a:pPr>
            <a:r>
              <a:rPr sz="4000">
                <a:solidFill>
                  <a:schemeClr val="accent5">
                    <a:lumMod val="75000"/>
                    <a:lumOff val="0"/>
                  </a:schemeClr>
                </a:solidFill>
                <a:latin typeface="휴먼매직체" charset="0"/>
                <a:ea typeface="휴먼매직체" charset="0"/>
              </a:rPr>
              <a:t>팩토리 메서드란 추상 팩토리 클래스에 약속된 개체를 생성하는 메서드입니다.</a:t>
            </a:r>
            <a:endParaRPr lang="ko-KR" altLang="en-US" sz="4000">
              <a:solidFill>
                <a:schemeClr val="accent5">
                  <a:lumMod val="75000"/>
                  <a:lumOff val="0"/>
                </a:schemeClr>
              </a:solidFill>
              <a:latin typeface="휴먼매직체" charset="0"/>
              <a:ea typeface="휴먼매직체"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Calibri Light" charset="0"/>
                <a:ea typeface="Arial" charset="0"/>
                <a:cs typeface="+mj-cs"/>
              </a:rPr>
              <a:t>팩토리 메서드 패턴 클래스 다이어그램</a:t>
            </a:r>
            <a:endParaRPr lang="ko-KR" altLang="en-US" sz="4400">
              <a:latin typeface="Calibri Light" charset="0"/>
              <a:ea typeface="Arial" charset="0"/>
              <a:cs typeface="+mj-cs"/>
            </a:endParaRPr>
          </a:p>
        </p:txBody>
      </p:sp>
      <p:pic>
        <p:nvPicPr>
          <p:cNvPr id="3" name="내용 개체 틀 2"/>
          <p:cNvPicPr>
            <a:picLocks noChangeAspect="1"/>
          </p:cNvPicPr>
          <p:nvPr>
            <p:ph type="obj" idx="1"/>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2583815" y="1824990"/>
            <a:ext cx="7024370" cy="435229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휴먼매직체" charset="0"/>
                <a:ea typeface="휴먼매직체" charset="0"/>
              </a:rPr>
              <a:t>추상클래스 코드</a:t>
            </a:r>
            <a:endParaRPr lang="ko-KR" altLang="en-US" sz="4400">
              <a:latin typeface="휴먼매직체" charset="0"/>
              <a:ea typeface="휴먼매직체" charset="0"/>
            </a:endParaRPr>
          </a:p>
        </p:txBody>
      </p:sp>
      <p:pic>
        <p:nvPicPr>
          <p:cNvPr id="4" name="그림 3"/>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835660" y="1844675"/>
            <a:ext cx="10495915" cy="410400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휴먼매직체" charset="0"/>
                <a:ea typeface="휴먼매직체" charset="0"/>
              </a:rPr>
              <a:t>Myapp 클래스</a:t>
            </a:r>
            <a:endParaRPr lang="ko-KR" altLang="en-US" sz="4400">
              <a:latin typeface="휴먼매직체" charset="0"/>
              <a:ea typeface="휴먼매직체" charset="0"/>
            </a:endParaRPr>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847090" y="1885950"/>
            <a:ext cx="10473055" cy="392430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휴먼매직체" charset="0"/>
                <a:ea typeface="휴먼매직체" charset="0"/>
              </a:rPr>
              <a:t>MyView 클래스</a:t>
            </a:r>
            <a:endParaRPr lang="ko-KR" altLang="en-US" sz="4400">
              <a:latin typeface="휴먼매직체" charset="0"/>
              <a:ea typeface="휴먼매직체" charset="0"/>
            </a:endParaRPr>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929005" y="1641475"/>
            <a:ext cx="10114915" cy="371919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algn="l" defTabSz="914400" eaLnBrk="1" latinLnBrk="1" hangingPunct="1">
              <a:lnSpc>
                <a:spcPct val="90000"/>
              </a:lnSpc>
              <a:spcBef>
                <a:spcPts val="0"/>
              </a:spcBef>
              <a:spcAft>
                <a:spcPts val="0"/>
              </a:spcAft>
              <a:buFontTx/>
              <a:buNone/>
            </a:pPr>
            <a:r>
              <a:rPr sz="4400">
                <a:latin typeface="휴먼매직체" charset="0"/>
                <a:ea typeface="휴먼매직체" charset="0"/>
              </a:rPr>
              <a:t>View 인터페이스</a:t>
            </a:r>
            <a:endParaRPr lang="ko-KR" altLang="en-US" sz="4400">
              <a:latin typeface="휴먼매직체" charset="0"/>
              <a:ea typeface="휴먼매직체" charset="0"/>
            </a:endParaRPr>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845820" y="2162175"/>
            <a:ext cx="10509250" cy="349821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heme pattern hexagon">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 pattern hexagon" id="{5B55B2F0-0DCA-43D1-8D46-009499693662}" vid="{5B881865-B04A-4AAA-9111-1A9CE5833C1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22</Pages>
  <Paragraphs>1</Paragraphs>
  <Words>1</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crew love</dc:creator>
  <cp:lastModifiedBy>crew love</cp:lastModifiedBy>
  <dc:title>PowerPoint 프레젠테이션</dc:title>
</cp:coreProperties>
</file>