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09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패턴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571536" y="1214422"/>
            <a:ext cx="10001288" cy="4800600"/>
          </a:xfrm>
        </p:spPr>
        <p:txBody>
          <a:bodyPr>
            <a:normAutofit/>
          </a:bodyPr>
          <a:lstStyle/>
          <a:p>
            <a:pPr lvl="8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객체를 생성하기 위한 인터페이스를 정의하는데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</a:p>
          <a:p>
            <a:pPr lvl="8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어떤 클래스의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인스턴스를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만들지는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lvl="8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서브클래스에서 결정하게 만든다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lvl="8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즉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메소드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패턴을 이용하면 클래스의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lvl="8">
              <a:buNone/>
            </a:pP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인스턴스를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만드는 일을 서브클래스에게 맡기는 것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8">
              <a:buNone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lvl="8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생성 할 클래스를 미리 알지 못해도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클래스가 생성 담당</a:t>
            </a:r>
          </a:p>
          <a:p>
            <a:pPr lvl="8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자료형이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하위 클래스에 의해서 결정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-&gt;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확장 용이성</a:t>
            </a:r>
          </a:p>
          <a:p>
            <a:pPr lvl="8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동일한 형태로 프로그래밍 가능</a:t>
            </a:r>
          </a:p>
          <a:p>
            <a:pPr lvl="8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확장석이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있는 전체 프로젝트 구성가능</a:t>
            </a:r>
          </a:p>
          <a:p>
            <a:pPr lvl="8">
              <a:buFontTx/>
              <a:buChar char="-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객체가 늘어날 때 마다 하위클래스 재정의로 인한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lvl="8">
              <a:buNone/>
            </a:pPr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   불필요한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많은 클래스 생성가능성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00240"/>
            <a:ext cx="5214974" cy="215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Factory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928802"/>
            <a:ext cx="6357982" cy="426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857364"/>
            <a:ext cx="5429288" cy="305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5" y="1857364"/>
            <a:ext cx="7143801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고려할 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atinLnBrk="0"/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메소드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페턴의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구현 방법은 크게 두 가지가 있다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latinLnBrk="0"/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Creator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를 추상 클래스로 정의하고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메소드는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abstract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로 선언하는 방법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latinLnBrk="0"/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Creator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가 구체 클래스이고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메소드의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기본 구현을 제공하는 방법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/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메소드의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인자를 통해 다양한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Product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를 생성하게 한다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latinLnBrk="0"/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메소드에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잘못된 인자가 들어올 경우의 런타임 에러 처리에 대해 고민할 것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latinLnBrk="0"/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등을 사용하는 것도 고려할 필요가 있다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/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프로그래밍 언어별로 구현 방법에 차이가 있을 수 있다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</TotalTime>
  <Words>157</Words>
  <Application>Microsoft Office PowerPoint</Application>
  <PresentationFormat>화면 슬라이드 쇼(4:3)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태양</vt:lpstr>
      <vt:lpstr>팩토리 메소드 패턴 </vt:lpstr>
      <vt:lpstr>정의</vt:lpstr>
      <vt:lpstr>abstract</vt:lpstr>
      <vt:lpstr>Factory</vt:lpstr>
      <vt:lpstr>product</vt:lpstr>
      <vt:lpstr>main</vt:lpstr>
      <vt:lpstr>고려할 점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팩토리 메소드 패턴 </dc:title>
  <dc:creator>User</dc:creator>
  <cp:lastModifiedBy>User</cp:lastModifiedBy>
  <cp:revision>9</cp:revision>
  <dcterms:created xsi:type="dcterms:W3CDTF">2019-12-04T08:40:15Z</dcterms:created>
  <dcterms:modified xsi:type="dcterms:W3CDTF">2019-12-05T02:33:34Z</dcterms:modified>
</cp:coreProperties>
</file>