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2" r:id="rId24"/>
    <p:sldId id="261" r:id="rId25"/>
    <p:sldId id="264" r:id="rId26"/>
    <p:sldId id="263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542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6220_11350208/fImage1399354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512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6220_11350208/fImage5837512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5845106334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104592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248609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708610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44611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734612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Calibri Light" charset="0"/>
                <a:ea typeface="Calibri Light" charset="0"/>
                <a:cs typeface="+mj-cs"/>
              </a:rPr>
              <a:t>Factory Method Pattern	</a:t>
            </a:r>
            <a:endParaRPr lang="ko-KR" altLang="en-US" sz="60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Calibri" charset="0"/>
                <a:ea typeface="Calibri" charset="0"/>
                <a:cs typeface="+mn-cs"/>
              </a:rPr>
              <a:t>2</a:t>
            </a:r>
            <a:r>
              <a:rPr lang="ko-KR" altLang="en-US" sz="2400">
                <a:latin typeface="Calibri" charset="0"/>
                <a:ea typeface="Calibri" charset="0"/>
                <a:cs typeface="+mn-cs"/>
              </a:rPr>
              <a:t>조 김한녘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6125" y="253238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Calibri Light" charset="0"/>
                <a:ea typeface="Arial" charset="0"/>
                <a:cs typeface="+mj-cs"/>
              </a:rPr>
              <a:t>Thank you</a:t>
            </a:r>
            <a:endParaRPr lang="ko-KR" altLang="en-US" sz="4400">
              <a:latin typeface="Calibri Light" charset="0"/>
              <a:ea typeface="Arial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47051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Factory Method Pattern의 정의	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solidFill>
                  <a:schemeClr val="accent5"/>
                </a:solidFill>
                <a:latin typeface="휴먼매직체" charset="0"/>
                <a:ea typeface="휴먼매직체" charset="0"/>
              </a:rPr>
              <a:t>팩토리 메소드 패턴은 객체를 생성하기 위한 인터페이스를 정의한 것</a:t>
            </a:r>
            <a:endParaRPr lang="ko-KR" altLang="en-US" sz="44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ko-KR" altLang="en-US" sz="44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4400">
                <a:solidFill>
                  <a:schemeClr val="accent5"/>
                </a:solidFill>
                <a:latin typeface="휴먼매직체" charset="0"/>
                <a:ea typeface="휴먼매직체" charset="0"/>
              </a:rPr>
              <a:t>어떤 클래스가 인스턴스로 될지는 서브클래스가 결정하게</a:t>
            </a:r>
            <a:endParaRPr lang="ko-KR" altLang="en-US" sz="44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ko-KR" altLang="en-US" sz="44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4400">
                <a:solidFill>
                  <a:schemeClr val="accent5"/>
                </a:solidFill>
                <a:latin typeface="휴먼매직체" charset="0"/>
                <a:ea typeface="휴먼매직체" charset="0"/>
              </a:rPr>
              <a:t>팩토리 메소드는 서브클래스에게 인스턴스화를 연기시킨 것</a:t>
            </a:r>
            <a:endParaRPr lang="ko-KR" altLang="en-US" sz="4400">
              <a:solidFill>
                <a:schemeClr val="accent5"/>
              </a:solidFill>
              <a:latin typeface="휴먼매직체" charset="0"/>
              <a:ea typeface="휴먼매직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 시나리오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000">
                <a:solidFill>
                  <a:schemeClr val="accent5">
                    <a:lumMod val="75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추상 팩토리 클래스에서는 사용할 개체(추상 클래스)를 생성하는 것에 대해 약속만 합니다. </a:t>
            </a:r>
            <a:endParaRPr lang="ko-KR" altLang="en-US" sz="4000">
              <a:solidFill>
                <a:schemeClr val="accent5">
                  <a:lumMod val="75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000">
                <a:solidFill>
                  <a:schemeClr val="accent5">
                    <a:lumMod val="75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대신 파생 팩토리 클래스에서 구체적으로 어떠한 개체를 생성할 것인지 구현합니다. 이처럼 구체적인 개체를 생성하는 부분을 분리하면 추상 팩토리 클래스에서는 어떠한 개체를 생성할 것인지에 대한 고민은 뒤로 미루고 개체를 사용하는 부분을 구현할 수 있습니다. </a:t>
            </a:r>
            <a:endParaRPr lang="ko-KR" altLang="en-US" sz="4000">
              <a:solidFill>
                <a:schemeClr val="accent5">
                  <a:lumMod val="75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000">
                <a:solidFill>
                  <a:schemeClr val="accent5">
                    <a:lumMod val="75000"/>
                    <a:lumOff val="0"/>
                  </a:schemeClr>
                </a:solidFill>
                <a:latin typeface="휴먼매직체" charset="0"/>
                <a:ea typeface="휴먼매직체" charset="0"/>
              </a:rPr>
              <a:t>팩토리 메서드란 추상 팩토리 클래스에 약속된 개체를 생성하는 메서드입니다.</a:t>
            </a:r>
            <a:endParaRPr lang="ko-KR" altLang="en-US" sz="4000">
              <a:solidFill>
                <a:schemeClr val="accent5">
                  <a:lumMod val="75000"/>
                  <a:lumOff val="0"/>
                </a:schemeClr>
              </a:solidFill>
              <a:latin typeface="휴먼매직체" charset="0"/>
              <a:ea typeface="휴먼매직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Calibri Light" charset="0"/>
                <a:ea typeface="Arial" charset="0"/>
                <a:cs typeface="+mj-cs"/>
              </a:rPr>
              <a:t>팩토리 메서드 패턴 클래스 다이어그램</a:t>
            </a:r>
            <a:endParaRPr lang="ko-KR" altLang="en-US" sz="4400">
              <a:latin typeface="Calibri Light" charset="0"/>
              <a:ea typeface="Arial" charset="0"/>
              <a:cs typeface="+mj-cs"/>
            </a:endParaRPr>
          </a:p>
        </p:txBody>
      </p:sp>
      <p:pic>
        <p:nvPicPr>
          <p:cNvPr id="3" name="내용 개체 틀 2" descr="C:/Users/USER/AppData/Roaming/PolarisOffice/ETemp/6220_11350208/fImage565845106334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83815" y="1824990"/>
            <a:ext cx="7024370" cy="4352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추상클래스 코드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4" name="그림 3" descr="C:/Users/USER/AppData/Roaming/PolarisOffice/ETemp/6220_11350208/fImage1110459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660" y="1844675"/>
            <a:ext cx="10495915" cy="41040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Myapp 클래스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3" name="그림 2" descr="C:/Users/USER/AppData/Roaming/PolarisOffice/ETemp/6220_11350208/fImage1724860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090" y="1885950"/>
            <a:ext cx="10473055" cy="3924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MyView 클래스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3" name="그림 2" descr="C:/Users/USER/AppData/Roaming/PolarisOffice/ETemp/6220_11350208/fImage1070861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9005" y="1641475"/>
            <a:ext cx="10114915" cy="37191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View 인터페이스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3" name="그림 2" descr="C:/Users/USER/AppData/Roaming/PolarisOffice/ETemp/6220_11350208/fImage344461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" y="2162175"/>
            <a:ext cx="10509250" cy="3498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4226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휴먼매직체" charset="0"/>
                <a:ea typeface="휴먼매직체" charset="0"/>
              </a:rPr>
              <a:t>실행파일</a:t>
            </a:r>
            <a:endParaRPr lang="ko-KR" altLang="en-US" sz="4400">
              <a:latin typeface="휴먼매직체" charset="0"/>
              <a:ea typeface="휴먼매직체" charset="0"/>
            </a:endParaRPr>
          </a:p>
        </p:txBody>
      </p:sp>
      <p:pic>
        <p:nvPicPr>
          <p:cNvPr id="3" name="그림 2" descr="C:/Users/USER/AppData/Roaming/PolarisOffice/ETemp/6220_11350208/fImage773461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786890"/>
            <a:ext cx="10296525" cy="3550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crew love</dc:creator>
  <cp:lastModifiedBy>crew love</cp:lastModifiedBy>
  <dc:title>PowerPoint 프레젠테이션</dc:title>
</cp:coreProperties>
</file>