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d0fa8e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d0fa8e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9d0fa8e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9d0fa8e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9d0fa8e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9d0fa8e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9d0fa8e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9d0fa8e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Pattern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Factory Method Pattern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팩토리 메소드 패턴이란 클래스의 인스턴스를 만드는 일을 서브클래스에 맡기는 것으로 바뀔수 있는 부분을 찾아내서 바뀌지 않는 부분하고 분리시켜야 한다.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975" y="0"/>
            <a:ext cx="5686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057375" y="896025"/>
            <a:ext cx="210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ClassDiagram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990725"/>
            <a:ext cx="2581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663" y="236575"/>
            <a:ext cx="36957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950" y="1876425"/>
            <a:ext cx="3667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950" y="3600450"/>
            <a:ext cx="3667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900"/>
            <a:ext cx="43243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350" y="1106900"/>
            <a:ext cx="40767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575" y="3973913"/>
            <a:ext cx="40862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