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9d0fa8e2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9d0fa8e2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9d0fa8e2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9d0fa8e2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9d0fa8e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9d0fa8e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9d0fa8e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a9d0fa8e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Factory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Pattern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Factory Method Pattern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팩토리 메소드 패턴이란 객체를 만들어 내는 부분을 서브 클래스에게 위임하는 패턴으로 클래스의 인스턴스를 만드는 일을 서브클래스에 맡기는 것으로 바뀔수 있는 부분을 찾아내서 바뀌지 않는 부분하고 분리시켜야 한다.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975" y="0"/>
            <a:ext cx="5686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1057375" y="896025"/>
            <a:ext cx="2100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ClassDiagram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Code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88" y="1990725"/>
            <a:ext cx="25812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663" y="236575"/>
            <a:ext cx="36957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1950" y="1876425"/>
            <a:ext cx="36671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950" y="3600450"/>
            <a:ext cx="36671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Code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6900"/>
            <a:ext cx="432435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350" y="1106900"/>
            <a:ext cx="40767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9575" y="3973913"/>
            <a:ext cx="40862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