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7" r:id="rId3"/>
    <p:sldId id="296" r:id="rId4"/>
    <p:sldId id="289" r:id="rId5"/>
    <p:sldId id="294" r:id="rId6"/>
    <p:sldId id="287" r:id="rId7"/>
    <p:sldId id="292" r:id="rId8"/>
    <p:sldId id="290" r:id="rId9"/>
    <p:sldId id="295" r:id="rId10"/>
    <p:sldId id="293" r:id="rId11"/>
    <p:sldId id="259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618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71C21-3757-4199-83DE-22960358A2A5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4E647-5A0F-41E6-A0EF-B58D8C1C6CD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956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http://minheeblog.tistory.com/category/PPT</a:t>
            </a:r>
            <a:endParaRPr lang="ko-KR" altLang="en-US" sz="1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262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273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525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729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218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373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458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756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3488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872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57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FE722-38C7-4231-8BB5-7A27D4E5977D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/>
              <a:pPr/>
              <a:t>2019-12-05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FE722-38C7-4231-8BB5-7A27D4E5977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2019-12-05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CD0F7-B239-41DD-B89C-138EEA1D13E4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43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35696" y="2708920"/>
            <a:ext cx="54726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 smtClean="0">
                <a:solidFill>
                  <a:schemeClr val="bg1"/>
                </a:solidFill>
              </a:rPr>
              <a:t> </a:t>
            </a:r>
            <a:r>
              <a:rPr lang="en-US" altLang="ko-KR" sz="4400" b="1" spc="-150" dirty="0" smtClean="0">
                <a:solidFill>
                  <a:schemeClr val="bg1"/>
                </a:solidFill>
              </a:rPr>
              <a:t>Abstract Factory </a:t>
            </a:r>
            <a:r>
              <a:rPr lang="en-US" altLang="ko-KR" sz="4400" b="1" spc="-150" dirty="0" smtClean="0">
                <a:solidFill>
                  <a:schemeClr val="bg1"/>
                </a:solidFill>
              </a:rPr>
              <a:t>pattern</a:t>
            </a:r>
            <a:endParaRPr lang="ko-KR" altLang="en-US" sz="4800" b="1" spc="-15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3848" y="417056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bg1"/>
                </a:solidFill>
              </a:rPr>
              <a:t>&lt;2</a:t>
            </a:r>
            <a:r>
              <a:rPr lang="ko-KR" altLang="en-US" b="1" dirty="0" smtClean="0">
                <a:solidFill>
                  <a:schemeClr val="bg1"/>
                </a:solidFill>
              </a:rPr>
              <a:t>조</a:t>
            </a:r>
            <a:r>
              <a:rPr lang="en-US" altLang="ko-KR" b="1" dirty="0" smtClean="0">
                <a:solidFill>
                  <a:schemeClr val="bg1"/>
                </a:solidFill>
              </a:rPr>
              <a:t>-</a:t>
            </a:r>
            <a:r>
              <a:rPr lang="ko-KR" altLang="en-US" b="1" dirty="0" smtClean="0">
                <a:solidFill>
                  <a:schemeClr val="bg1"/>
                </a:solidFill>
              </a:rPr>
              <a:t>이하연</a:t>
            </a:r>
            <a:r>
              <a:rPr lang="en-US" altLang="ko-KR" b="1" dirty="0" smtClean="0">
                <a:solidFill>
                  <a:schemeClr val="bg1"/>
                </a:solidFill>
              </a:rPr>
              <a:t>&gt;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768" y="2276872"/>
            <a:ext cx="4256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추상 </a:t>
            </a:r>
            <a:r>
              <a:rPr lang="ko-KR" altLang="en-US" sz="1400" b="1" dirty="0" err="1" smtClean="0">
                <a:solidFill>
                  <a:schemeClr val="tx2">
                    <a:lumMod val="50000"/>
                  </a:schemeClr>
                </a:solidFill>
              </a:rPr>
              <a:t>팩토리</a:t>
            </a:r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ko-KR" altLang="en-US" sz="1400" b="1" dirty="0" err="1" smtClean="0">
                <a:solidFill>
                  <a:schemeClr val="tx2">
                    <a:lumMod val="50000"/>
                  </a:schemeClr>
                </a:solidFill>
              </a:rPr>
              <a:t>메소드</a:t>
            </a:r>
            <a:r>
              <a:rPr lang="ko-KR" altLang="en-US" sz="1400" b="1" dirty="0" smtClean="0">
                <a:solidFill>
                  <a:schemeClr val="tx2">
                    <a:lumMod val="50000"/>
                  </a:schemeClr>
                </a:solidFill>
              </a:rPr>
              <a:t> 패턴</a:t>
            </a:r>
            <a:endParaRPr lang="ko-KR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3068960"/>
            <a:ext cx="864096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2627784" y="1052736"/>
            <a:ext cx="3858956" cy="38589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64088" y="271681"/>
            <a:ext cx="36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1200" dirty="0" smtClean="0">
                <a:solidFill>
                  <a:schemeClr val="bg1"/>
                </a:solidFill>
              </a:rPr>
              <a:t>과목이름이나 영문타이틀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99792" y="2564904"/>
            <a:ext cx="3816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5400" b="1" dirty="0" smtClean="0">
                <a:solidFill>
                  <a:schemeClr val="bg1"/>
                </a:solidFill>
              </a:rPr>
              <a:t>YOU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3528" y="548680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prstClr val="white"/>
                </a:solidFill>
              </a:rPr>
              <a:t>CONTENTS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74378" y="2226744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01    02    03</a:t>
            </a:r>
            <a:endParaRPr lang="ko-KR" altLang="en-US" sz="5400" dirty="0">
              <a:solidFill>
                <a:prstClr val="white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2216818" y="3170585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3883635" y="3170585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5611827" y="3170585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81012" y="3305309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white"/>
                </a:solidFill>
              </a:rPr>
              <a:t>추상 </a:t>
            </a:r>
            <a:r>
              <a:rPr lang="ko-KR" altLang="en-US" b="1" spc="-150" dirty="0" err="1" smtClean="0">
                <a:solidFill>
                  <a:prstClr val="white"/>
                </a:solidFill>
              </a:rPr>
              <a:t>팩토리</a:t>
            </a:r>
            <a:r>
              <a:rPr lang="ko-KR" altLang="en-US" b="1" spc="-150" dirty="0" smtClean="0">
                <a:solidFill>
                  <a:prstClr val="white"/>
                </a:solidFill>
              </a:rPr>
              <a:t> </a:t>
            </a:r>
            <a:r>
              <a:rPr lang="ko-KR" altLang="en-US" b="1" spc="-150" dirty="0" smtClean="0">
                <a:solidFill>
                  <a:prstClr val="white"/>
                </a:solidFill>
              </a:rPr>
              <a:t>패턴</a:t>
            </a:r>
            <a:endParaRPr lang="ko-KR" altLang="en-US" b="1" spc="-150" dirty="0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05593" y="3311242"/>
            <a:ext cx="190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white"/>
                </a:solidFill>
              </a:rPr>
              <a:t>클래스 </a:t>
            </a:r>
            <a:endParaRPr lang="en-US" altLang="ko-KR" b="1" spc="-150" dirty="0" smtClean="0">
              <a:solidFill>
                <a:prstClr val="white"/>
              </a:solidFill>
            </a:endParaRPr>
          </a:p>
          <a:p>
            <a:pPr algn="ctr"/>
            <a:r>
              <a:rPr lang="ko-KR" altLang="en-US" b="1" spc="-150" dirty="0" smtClean="0">
                <a:solidFill>
                  <a:prstClr val="white"/>
                </a:solidFill>
              </a:rPr>
              <a:t>다이어그램</a:t>
            </a:r>
            <a:endParaRPr lang="ko-KR" altLang="en-US" b="1" spc="-150" dirty="0">
              <a:solidFill>
                <a:prstClr val="white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95803" y="330530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smtClean="0">
                <a:solidFill>
                  <a:prstClr val="white"/>
                </a:solidFill>
              </a:rPr>
              <a:t>예제 코드</a:t>
            </a:r>
            <a:endParaRPr lang="ko-KR" altLang="en-US" b="1" spc="-150" dirty="0">
              <a:solidFill>
                <a:prstClr val="white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915816" y="5922421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prstClr val="white"/>
                </a:solidFill>
              </a:rPr>
              <a:t>LEEHAYEON</a:t>
            </a:r>
            <a:r>
              <a:rPr lang="en-US" altLang="ko-KR" sz="1050" dirty="0" smtClean="0">
                <a:solidFill>
                  <a:prstClr val="white"/>
                </a:solidFill>
              </a:rPr>
              <a:t>-2</a:t>
            </a:r>
            <a:r>
              <a:rPr lang="ko-KR" altLang="en-US" sz="1050" dirty="0" smtClean="0">
                <a:solidFill>
                  <a:prstClr val="white"/>
                </a:solidFill>
              </a:rPr>
              <a:t>조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49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504" y="282134"/>
            <a:ext cx="1849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spc="-150" dirty="0" smtClean="0">
                <a:solidFill>
                  <a:schemeClr val="bg1"/>
                </a:solidFill>
              </a:rPr>
              <a:t>Abstraction </a:t>
            </a:r>
            <a:r>
              <a:rPr lang="en-US" altLang="ko-KR" sz="1600" b="1" spc="-150" dirty="0" smtClean="0">
                <a:solidFill>
                  <a:schemeClr val="bg1"/>
                </a:solidFill>
              </a:rPr>
              <a:t>Factory </a:t>
            </a:r>
            <a:r>
              <a:rPr lang="en-US" altLang="ko-KR" sz="1600" b="1" spc="-150" dirty="0" smtClean="0">
                <a:solidFill>
                  <a:schemeClr val="bg1"/>
                </a:solidFill>
              </a:rPr>
              <a:t>Pattern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01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3588" y="2636912"/>
            <a:ext cx="73448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팩토리</a:t>
            </a:r>
            <a:r>
              <a:rPr lang="ko-KR" altLang="en-US" dirty="0" smtClean="0"/>
              <a:t> </a:t>
            </a:r>
            <a:r>
              <a:rPr lang="ko-KR" altLang="en-US" dirty="0"/>
              <a:t>패턴보다 더 </a:t>
            </a:r>
            <a:r>
              <a:rPr lang="en-US" altLang="ko-KR" dirty="0"/>
              <a:t>Abstraction</a:t>
            </a:r>
            <a:r>
              <a:rPr lang="ko-KR" altLang="en-US" dirty="0"/>
              <a:t>한 패턴이다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만들고자 하는 </a:t>
            </a:r>
            <a:r>
              <a:rPr lang="en-US" altLang="ko-KR" dirty="0"/>
              <a:t>product</a:t>
            </a:r>
            <a:r>
              <a:rPr lang="ko-KR" altLang="en-US" dirty="0"/>
              <a:t>가 하나가 아닌 다수 일 때</a:t>
            </a:r>
            <a:r>
              <a:rPr lang="en-US" altLang="ko-KR" dirty="0"/>
              <a:t>, responsibility</a:t>
            </a:r>
            <a:r>
              <a:rPr lang="ko-KR" altLang="en-US" dirty="0"/>
              <a:t>가 하위 클래스가 아닌 다른 </a:t>
            </a:r>
            <a:r>
              <a:rPr lang="en-US" altLang="ko-KR" dirty="0"/>
              <a:t>object</a:t>
            </a:r>
            <a:r>
              <a:rPr lang="ko-KR" altLang="en-US" dirty="0"/>
              <a:t>일 때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 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추상</a:t>
            </a:r>
            <a:r>
              <a:rPr lang="ko-KR" altLang="en-US" dirty="0"/>
              <a:t> </a:t>
            </a:r>
            <a:r>
              <a:rPr lang="ko-KR" altLang="en-US" dirty="0" err="1"/>
              <a:t>팩토리</a:t>
            </a:r>
            <a:r>
              <a:rPr lang="ko-KR" altLang="en-US" dirty="0"/>
              <a:t> 패턴은 인터페이스를 이용하여 서로 연관된</a:t>
            </a:r>
            <a:r>
              <a:rPr lang="en-US" altLang="ko-KR" dirty="0"/>
              <a:t>, </a:t>
            </a:r>
            <a:r>
              <a:rPr lang="ko-KR" altLang="en-US" dirty="0"/>
              <a:t>또는 의존하는 객체를 구상 클래스를 지정하지 않고도 생성할 수 있다</a:t>
            </a:r>
            <a:r>
              <a:rPr lang="en-US" altLang="ko-KR" dirty="0"/>
              <a:t>. </a:t>
            </a:r>
            <a:endParaRPr lang="ko-KR" altLang="en-US" dirty="0"/>
          </a:p>
          <a:p>
            <a:r>
              <a:rPr lang="ko-KR" altLang="en-US" dirty="0"/>
              <a:t>즉</a:t>
            </a:r>
            <a:r>
              <a:rPr lang="en-US" altLang="ko-KR" dirty="0"/>
              <a:t>, </a:t>
            </a:r>
            <a:r>
              <a:rPr lang="ko-KR" altLang="en-US" b="1" dirty="0"/>
              <a:t>연관된 서브 클래스를 그룹화할 수 있고 이것은 이 그룹을 자유롭게 교체할 수 있는 패턴</a:t>
            </a:r>
            <a:r>
              <a:rPr lang="ko-KR" altLang="en-US" dirty="0"/>
              <a:t>이라고 할 수 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47764" y="1484784"/>
            <a:ext cx="4716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추상 </a:t>
            </a:r>
            <a:r>
              <a:rPr lang="ko-KR" alt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팩토리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패턴</a:t>
            </a: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64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504" y="282134"/>
            <a:ext cx="184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spc="-150" dirty="0" smtClean="0">
                <a:solidFill>
                  <a:schemeClr val="bg1"/>
                </a:solidFill>
              </a:rPr>
              <a:t>클래스 다이어그램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02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1219200"/>
            <a:ext cx="6162675" cy="429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983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7504" y="282134"/>
            <a:ext cx="184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spc="-150" smtClean="0">
                <a:solidFill>
                  <a:schemeClr val="bg1"/>
                </a:solidFill>
              </a:rPr>
              <a:t>예제코드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340768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630" y="1146693"/>
            <a:ext cx="6588732" cy="4924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340768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7504" y="282134"/>
            <a:ext cx="184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spc="-150" smtClean="0">
                <a:solidFill>
                  <a:schemeClr val="bg1"/>
                </a:solidFill>
              </a:rPr>
              <a:t>예제코드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024" y="1236578"/>
            <a:ext cx="6779944" cy="4744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387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340768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7504" y="282134"/>
            <a:ext cx="184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spc="-150" smtClean="0">
                <a:solidFill>
                  <a:schemeClr val="bg1"/>
                </a:solidFill>
              </a:rPr>
              <a:t>예제코드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363" y="2190750"/>
            <a:ext cx="639127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201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1340768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7504" y="282134"/>
            <a:ext cx="184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spc="-150" smtClean="0">
                <a:solidFill>
                  <a:schemeClr val="bg1"/>
                </a:solidFill>
              </a:rPr>
              <a:t>예제코드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643063"/>
            <a:ext cx="607695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84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620688"/>
            <a:ext cx="8640960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067944" y="74100"/>
            <a:ext cx="936104" cy="9361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95936" y="479095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03</a:t>
            </a:r>
            <a:endParaRPr lang="ko-KR" altLang="en-US" sz="24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75856" y="1189275"/>
            <a:ext cx="172819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ko-KR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결과</a:t>
            </a:r>
            <a:r>
              <a:rPr lang="en-US" altLang="ko-K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3501008"/>
            <a:ext cx="6840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/>
              <a:t>위 결과 코드와 같이 </a:t>
            </a:r>
            <a:r>
              <a:rPr lang="en-US" altLang="ko-KR" dirty="0"/>
              <a:t>Milk</a:t>
            </a:r>
            <a:r>
              <a:rPr lang="ko-KR" altLang="en-US" dirty="0"/>
              <a:t>별 </a:t>
            </a:r>
            <a:r>
              <a:rPr lang="ko-KR" altLang="en-US" dirty="0" err="1"/>
              <a:t>팩토리</a:t>
            </a:r>
            <a:r>
              <a:rPr lang="ko-KR" altLang="en-US" dirty="0"/>
              <a:t> 클래스를 </a:t>
            </a:r>
            <a:r>
              <a:rPr lang="ko-KR" altLang="en-US" dirty="0" err="1"/>
              <a:t>파라미터로</a:t>
            </a:r>
            <a:r>
              <a:rPr lang="ko-KR" altLang="en-US" dirty="0"/>
              <a:t> 넘겨 각 </a:t>
            </a:r>
            <a:r>
              <a:rPr lang="ko-KR" altLang="en-US" dirty="0" err="1"/>
              <a:t>슈트</a:t>
            </a:r>
            <a:r>
              <a:rPr lang="ko-KR" altLang="en-US" dirty="0"/>
              <a:t> 객체를 반환 받아 사용할 수 있다</a:t>
            </a:r>
            <a:r>
              <a:rPr lang="en-US" altLang="ko-KR" dirty="0"/>
              <a:t>. </a:t>
            </a:r>
          </a:p>
          <a:p>
            <a:r>
              <a:rPr lang="ko-KR" altLang="en-US" dirty="0"/>
              <a:t>이렇게 되면 </a:t>
            </a:r>
            <a:r>
              <a:rPr lang="ko-KR" altLang="en-US" dirty="0" err="1"/>
              <a:t>팩토리</a:t>
            </a:r>
            <a:r>
              <a:rPr lang="ko-KR" altLang="en-US" dirty="0"/>
              <a:t> 클래스 교체만으로 조금 더 유연하게 기능의 수정</a:t>
            </a:r>
            <a:r>
              <a:rPr lang="en-US" altLang="ko-KR" dirty="0"/>
              <a:t>, </a:t>
            </a:r>
            <a:r>
              <a:rPr lang="ko-KR" altLang="en-US" dirty="0"/>
              <a:t>확장에 대처할 수 있게 된다</a:t>
            </a:r>
            <a:r>
              <a:rPr lang="en-US" altLang="ko-KR" dirty="0"/>
              <a:t>.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코드</a:t>
            </a:r>
            <a:r>
              <a:rPr lang="ko-KR" altLang="en-US" dirty="0"/>
              <a:t> 상으로는 </a:t>
            </a:r>
            <a:r>
              <a:rPr lang="en-US" altLang="ko-KR" dirty="0"/>
              <a:t>if-else </a:t>
            </a:r>
            <a:r>
              <a:rPr lang="ko-KR" altLang="en-US" dirty="0"/>
              <a:t>구문을 제거하여 조금 더 깔끔하게 코드를 구성할 수 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107504" y="282134"/>
            <a:ext cx="1849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600" b="1" spc="-150" dirty="0" smtClean="0">
                <a:solidFill>
                  <a:schemeClr val="bg1"/>
                </a:solidFill>
              </a:rPr>
              <a:t>예제코드</a:t>
            </a:r>
            <a:r>
              <a:rPr lang="en-US" altLang="ko-KR" sz="1600" b="1" spc="-150" dirty="0" smtClean="0">
                <a:solidFill>
                  <a:schemeClr val="bg1"/>
                </a:solidFill>
              </a:rPr>
              <a:t>-</a:t>
            </a:r>
            <a:r>
              <a:rPr lang="ko-KR" altLang="en-US" sz="1600" b="1" spc="-150" dirty="0" smtClean="0">
                <a:solidFill>
                  <a:schemeClr val="bg1"/>
                </a:solidFill>
              </a:rPr>
              <a:t>결과</a:t>
            </a:r>
            <a:endParaRPr lang="ko-KR" altLang="en-US" sz="1600" b="1" spc="-150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121" y="1825456"/>
            <a:ext cx="3863702" cy="113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243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129</Words>
  <Application>Microsoft Office PowerPoint</Application>
  <PresentationFormat>화면 슬라이드 쇼(4:3)</PresentationFormat>
  <Paragraphs>59</Paragraphs>
  <Slides>10</Slides>
  <Notes>10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2" baseType="lpstr"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minhee park</dc:creator>
  <cp:lastModifiedBy>USER</cp:lastModifiedBy>
  <cp:revision>24</cp:revision>
  <dcterms:created xsi:type="dcterms:W3CDTF">2016-11-03T20:47:04Z</dcterms:created>
  <dcterms:modified xsi:type="dcterms:W3CDTF">2019-12-05T09:56:17Z</dcterms:modified>
</cp:coreProperties>
</file>