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2" r:id="rId2"/>
    <p:sldId id="278" r:id="rId3"/>
    <p:sldId id="263" r:id="rId4"/>
    <p:sldId id="338" r:id="rId5"/>
    <p:sldId id="337" r:id="rId6"/>
    <p:sldId id="339" r:id="rId7"/>
    <p:sldId id="297" r:id="rId8"/>
    <p:sldId id="298" r:id="rId9"/>
    <p:sldId id="336" r:id="rId10"/>
    <p:sldId id="296" r:id="rId11"/>
    <p:sldId id="333" r:id="rId12"/>
    <p:sldId id="334" r:id="rId13"/>
    <p:sldId id="341" r:id="rId14"/>
    <p:sldId id="343" r:id="rId15"/>
    <p:sldId id="342" r:id="rId16"/>
    <p:sldId id="303" r:id="rId17"/>
    <p:sldId id="304" r:id="rId18"/>
    <p:sldId id="305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0" r:id="rId29"/>
    <p:sldId id="321" r:id="rId30"/>
    <p:sldId id="322" r:id="rId31"/>
    <p:sldId id="323" r:id="rId32"/>
    <p:sldId id="324" r:id="rId33"/>
    <p:sldId id="325" r:id="rId34"/>
    <p:sldId id="329" r:id="rId35"/>
    <p:sldId id="330" r:id="rId36"/>
    <p:sldId id="331" r:id="rId37"/>
    <p:sldId id="332" r:id="rId38"/>
    <p:sldId id="306" r:id="rId39"/>
    <p:sldId id="340" r:id="rId40"/>
    <p:sldId id="344" r:id="rId41"/>
    <p:sldId id="345" r:id="rId42"/>
    <p:sldId id="346" r:id="rId43"/>
    <p:sldId id="347" r:id="rId44"/>
    <p:sldId id="307" r:id="rId45"/>
    <p:sldId id="335" r:id="rId46"/>
    <p:sldId id="29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E098C5"/>
    <a:srgbClr val="F2E7B2"/>
    <a:srgbClr val="C5C5C5"/>
    <a:srgbClr val="C1CED7"/>
    <a:srgbClr val="FDAE76"/>
    <a:srgbClr val="FA9694"/>
    <a:srgbClr val="8DA9FA"/>
    <a:srgbClr val="7481F5"/>
    <a:srgbClr val="C07B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5030"/>
  </p:normalViewPr>
  <p:slideViewPr>
    <p:cSldViewPr snapToGrid="0" showGuides="1">
      <p:cViewPr varScale="1">
        <p:scale>
          <a:sx n="112" d="100"/>
          <a:sy n="112" d="100"/>
        </p:scale>
        <p:origin x="21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0:01:18.97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561 269 24575,'0'28'0,"0"-11"0,-8 22 0,-16 0 0,5-5 0,-17 33 0,19-31 0,-7 38 0,7-27 0,-13 31 0,12-9 0,-18 0 0,12 9 0,2-20 0,-1 20 0,9-20 0,-2 19 0,4-36 0,-3 32 0,3-21 0,-3 17 0,-6-3 0,8-28 0,-6 12 0,14-23 0,-5 4 0,10-14 0,-11-6 0,10-2 0,-6 2 0,7 18 0,-4-13 0,-4 46 0,-3-21 0,-10 25 0,5 1 0,2-21 0,6 18 0,4-32 0,3 9 0,-3-11 0,4-1 0,0 1 0,0 11 0,0 3 0,0-1 0,0 10 0,0-10 0,0 12 0,0-11 0,0-3 0,0 0 0,0-15 0,0 14 0,0-17 0,0 6 0,0-5 0,0 15 0,0-13 0,0 9 0,0 4 0,0-19 0,0 20 0,0-6 0,0-8 0,0 14 0,0-23 0,0 1 0,0 3 0,0-7 0,0 14 0,0-11 0,0 22 0,8-13 0,-6 9 0,7 4 0,-4-13 0,-4 9 0,3-7 0,-4-5 0,4 7 0,-2-7 0,2 5 0,-1-11 0,-2 11 0,3-4 0,-4 5 0,7-5 0,1 26 0,1-27 0,-2 21 0,6-10 0,-10-15 0,18 21 0,-19-23 0,11 11 0,-6 7 0,-1-9 0,5 13 0,-10-22 0,3 1 0,8 15 0,-9-20 0,10 19 0,-10-20 0,-2 10 0,6-5 0,-2 11 0,6-11 0,-1 1 0,2 3 0,-1 10 0,2-5 0,-1 14 0,-4-23 0,1 11 0,-4-5 0,22 29 0,-11-5 0,28 31 0,-26-20 0,17 8 0,-17-22 0,-3-10 0,-7-15 0,-1 13 0,-2-16 0,8 35 0,19-6 0,2 16 0,5-16 0,-3 10 0,-19-35 0,1 19 0,-3-22 0,-5 5 0,9 11 0,6-1 0,1 10 0,16 8 0,-21-23 0,24 32 0,-30-41 0,15 18 0,-18-24 0,-4 4 0,11 17 0,-7-7 0,7 15 0,-5-12 0,-5-5 0,-4 4 0,6-11 0,-6 1 0,6-7 0,-3-3 0,3 0 0,-2 0 0,2-1 0,0 4 0,1-2 0,0 2 0,9-2 0,-7 2 0,25 8 0,-2-9 0,1 5 0,1-5 0,-22-4 0,11 2 0,-11-4 0,5-3 0,-6 6 0,5-7 0,-4 7 0,23 0 0,-14 7 0,26 0 0,3 4 0,15 4 0,-1-5 0,-3 5 0,1-7 0,2-7 0,11-1 0,1 7-1285,11-2 1285,-28 0 0,1 1 0,-8-4 0,1 0 0,12 6 0,0 5 0,-2 8 0,-4 3 0,-13-10 0,-1 0 0,9 7 0,-1-2-188,34-1 188,-20-8 0,17 0 0,-42-11 0,5-6 0,0 0 0,-5 0 1273,2 0-1273,-10 5 200,-16 0-200,7 1 0,0 7 0,-7-8 0,5 9 0,-5-5 0,7-3 0,22 12 0,6-7 0,34 5 0,-9-8-590,9-1 590,0-6 0,-20 13 0,17-6 0,-42 5 0,5-5 0,-22-4 0,-7-4 0,16 0 0,-1 0 590,-1 0-590,25 0 0,-21 0 0,25 0 0,-11 0 0,12 0 0,-21 0 0,52 0 0,-35 0-240,-12 0 0,2 0 240,39 0 0,-9 0 0,9 0 0,0 0 0,-20 0 0,6 0 0,-41 0 0,-7 0 0,-16 0 0,-1 0 0,8-4 0,3 3 480,17-3-480,14 4 0,3-7 0,8 6 0,-22-10 0,-3 3 0,-21-1 0,2-6 0,-10 3 0,3-3 0,7-3 0,17-19 0,-12 14 0,32-36 0,-27 26 0,15-9 0,-22 15 0,10-12 0,-22 21 0,13-15 0,-15 22 0,1-1 0,9-21 0,-5 13 0,5-13 0,0 0 0,-8 13 0,1-10 0,-7 10 0,-2 6 0,4-8 0,-2 7 0,-2 3 0,2 0 0,-2-5 0,3 3 0,9-25 0,-6 13 0,2-15 0,-2 0 0,-3-3 0,12-11 0,-7 11 0,7-8 0,-15 8 0,23-15 0,-14 14 0,31-15 0,-24 33 0,15-28 0,-8 23 0,-7-10 0,11-4 0,-12 2 0,17-22 0,-8 8 0,17-13 0,-19 27 0,11-24 0,-14 21 0,0-19 0,4-1 0,-6 10 0,-5-33 0,8 30 0,-20 10 0,1-1 0,20-9 0,-11-7 0,20 4 0,-18 5 0,13-12 0,-22 4 0,-2 11 0,-1 11 0,-4-8 0,3 20 0,3-3 0,-5 7 0,5 11 0,-3-11 0,-3 11 0,4-23 0,-5 20 0,0-30 0,0 12 0,0 1 0,0-14 0,0 14 0,0-1 0,0-13 0,0 32 0,0-21 0,0 17 0,0 0 0,0 4 0,0-2 0,0-10 0,0 5 0,0-25 0,0 14 0,0-18 0,0 11 0,0 3 0,0 18 0,0-5 0,0 11 0,0-2 0,4-2 0,-3 8 0,8-15 0,-8 4 0,12-5 0,-5-12 0,3-3 0,-1 0 0,-4 4 0,6-13 0,1 24 0,1-21 0,-3 33 0,16-27 0,-15 27 0,14-16 0,-18 21 0,-1 4 0,1-3 0,8-10 0,-3 10 0,24-7 0,-11 10 0,27-5 0,-10 6 0,1-10 0,8 4 0,-19 5 0,8-13 0,-12 10 0,1-4 0,22-9 0,-5 10 0,19-14 0,-11 6 0,12 0 0,2 0 0,12 6 0,-12-5 0,9 11 0,-9-9 0,0 17 0,-3-5 0,-22 2 0,8-2 0,3-13 0,3-2 0,9-2 0,-1-11 0,15 8-754,2-20 754,-31 28 0,-1 1 0,33-22 0,-33 19 0,1 0 0,-5-2 0,1 2 0,5 2 0,0 0 0,30-18-61,6 4 61,-42 11 0,21-22 0,-45 31 0,25-28 0,-21 15 0,-4-10 751,13-4-751,-27 9 64,17-15-64,-20 2 0,0-22 0,-3 25 0,-2-32 0,3 33 0,-4-38 0,-32 5 0,3-1 0,-26 9 0,10 13 0,-2 17 0,4-4 0,7 15 0,9 0 0,15 13 0,-3 0 0,-3-3 0,-21-17 0,-5 11 0,0 0 0,-6 0-782,-8 5 1,-5 2 781,-10-3 0,-3 2 0,-3 4 0,0 0 0,12-3 0,3 1-215,3 6 1,4 0 214,-26-11 0,5 3 0,23 12 0,17-4 0,-24-1 1528,22 5-1528,-49-5 0,38 6 0,-4 2-781,-22-1 0,-4 0 781,-5 0 0,-3 0-849,21 0 1,-2 0 0,1 0 848,-30 0 0,0 0 0,0 0 0,0 0 0,1 0 0,1 0 0,5 0 0,1 0 0,-1 0 0,0 0 0,0 0 0,0 0 0,-1 0 0,3 0 0,16 0 0,-1 0 0,7 0 0,-3 0 0,0 0 0,4 0 0,0 0 0,-3 0-939,-15 0 0,-5 0 0,1 0 939,2 0 0,0 0 0,0 0 0,-3 0 0,-1 0 0,2 0 0,12 0 0,1 0 0,0 0 0,-6 0 0,-2 0 0,6 0-666,-11 0 1,3 0 665,-5 0 0,4 0 0,19 0 0,1 0 208,-5 0 0,1 0-208,5 0 0,0 0 0,-5 0 0,-2 0 0,1 0 0,-2 0 0,-5 0 0,0 0 0,6 0 0,0 0 0,1 0 0,1 0 0,10 0 0,1 0 759,1 0 0,1 0-759,-37 0 0,3 0 0,0 0 0,9 0 0,-9 0 0,40 0 0,1 0 0,-36 0 0,31 0 0,-2 0 0,5 0 0,-1 0 997,-11 0 0,-2 0-997,6 0 0,-1 0 0,-3 0 0,1 0 1523,-31 0-1523,3 0 0,23 0 0,13 0 0,-1 0 0,-21 0 0,24 0 0,2 0 0,-14 0 1238,22 0-1238,3 0 579,0 0-579,9 0 1154,-20 0-1154,8 0 297,-22 0-297,8 0 0,3 0 0,2 0 0,21 0 0,1 0 0,13 0 0,1 0 0,7 0 0,-18 4 0,18-3 0,-11 11 0,13-7 0,0 6 0,1-3 0,3 3 0,-4-2 0,0 2 0,4 0 0,-3-3 0,3 4 0,-7-1 0,2 1 0,-2 3 0,3 1 0,4-1 0,-6 1 0,4-1 0,-5 1 0,3-1 0,-3 1 0,3-4 0,0 2 0,1-5 0,3 2 0,-4-6 0,0 1 0,1-1 0,2 2 0,2-2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0:04:31.891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1297 118 24575,'-24'0'0,"-4"0"0,11 0 0,-11 0 0,11 0 0,-11 0 0,11 0 0,-1 0 0,-15 0 0,11 0 0,-13 0 0,13 0 0,-11 0 0,7 0 0,-38 0 0,18 0 0,-32 0 0,32 0 0,-29 0 0,39 0 0,-10 0 0,25 0 0,9 0 0,0 0 0,-5 0 0,7 0 0,-11 0 0,3 0 0,1 0 0,-11 0 0,14 0 0,-7 3 0,12-2 0,-2 2 0,0 1 0,-1-3 0,0 6 0,1-6 0,3 5 0,-3-5 0,2 6 0,-2-3 0,0 4 0,-1 0 0,0 0 0,1 3 0,3-3 0,0 4 0,0-5 0,1 5 0,-1-4 0,0 7 0,4-3 0,-6 3 0,4 1 0,-5-4 0,3-1 0,4 18 0,-3-13 0,0 17 0,1-21 0,0 21 0,6-20 0,-4 15 0,3-20 0,-2 10 0,-1-8 0,3 17 0,-9-13 0,8 14 0,-8-11 0,5 11 0,0-11 0,1 22 0,-2-1 0,4-1 0,-4 2 0,-1-22 0,6 2 0,-6-5 0,7-5 0,0 2 0,0 7 0,0-5 0,0 38 0,0-11 0,0 27 0,0-24 0,0 10 0,-6-10 0,4-5 0,-4 1 0,6-22 0,0 5 0,-4-6 0,4 5 0,-4 14 0,4-3 0,0 32 0,0-3 0,0 1 0,0 3 0,0 1 0,0-6 0,0-37 0,0 40 0,0-28 0,0 29 0,0-9 0,0 3 0,0 8 0,0-15 0,0-15 0,0-7 0,0-14 0,0-2 0,0 7 0,0-6 0,0 14 0,0-11 0,0 22 0,0-1 0,0-4 0,0 16 0,0-34 0,0 24 0,0-27 0,0 8 0,0-3 0,7 0 0,1 21 0,6-2 0,0 18 0,-6-17 0,-2-8 0,-6-10 0,3-6 0,2 4 0,-1-6 0,-1-5 0,-3 1 0,4 0 0,1 9 0,0-7 0,3 18 0,-6-15 0,2 15 0,3-11 0,-2 5 0,3-6 0,-1-1 0,-2 7 0,8 1 0,1 0 0,0-1 0,6 11 0,-2 5 0,1-4 0,-6-5 0,-1-12 0,-6-7 0,7 8 0,-9-7 0,3 1 0,1 3 0,-3-3 0,11 9 0,-5-1 0,7 3 0,-1-1 0,-2-6 0,-3-4 0,9 0 0,-7-4 0,8 4 0,-10-7 0,2 9 0,-2-5 0,0 3 0,9 4 0,-10-3 0,6 1 0,0 2 0,-3-3 0,8 0 0,0 0 0,12 3 0,10 4 0,-7-1 0,14 6 0,-31-11 0,10 3 0,-9-5 0,4 11 0,6-10 0,-6 7 0,2-11 0,-17-8 0,17 12 0,-13-8 0,14 14 0,-11-14 0,5 11 0,-10-11 0,2 6 0,-5-3 0,2-3 0,7 2 0,-8-2 0,7 0 0,1 3 0,-5-4 0,15 6 0,-11-2 0,5 1 0,-6-1 0,5 0 0,3-3 0,5-1 0,12 2 0,3 2 0,0 4 0,8 1 0,-26-3 0,7-3 0,-17-1 0,21 17 0,-16-14 0,22 12 0,-8-15 0,-3-4 0,21 4 0,-10 0 0,-9-4 0,-1 7 0,-15 1 0,-1-1 0,1 0 0,-6-2 0,16-6 0,6 9 0,21-3 0,12 8 0,2 0 0,12-6 0,-12 5 0,-3-1 0,-28-4 0,-5 4 0,-18-13 0,7 0 0,-5 0 0,2 0 0,1 0 0,-9 0 0,6 0 0,-6 0 0,-2 0 0,2 0 0,18 6 0,-13-5 0,35 5 0,-14-6 0,30 8 0,2-7 0,12 7 0,-1-1 0,1 2 0,-12 6 0,-14-7 0,9-1 0,-6-7 0,22 7 0,-11 1 0,-2 6 0,-1-6 0,3 5 0,-17-7 0,10 2 0,-36-1 0,9-5 0,-17 2 0,3-4 0,-7 3 0,14-2 0,-11 6 0,22 0 0,-1 10 0,28 0 0,-26-3 0,34-7 0,-34-1 0,26-4 0,-28 4 0,1-6 0,-15 8 0,-1-5 0,-5 9 0,14-5 0,-19-2 0,26 5 0,-25-9 0,36 18 0,-21-15 0,23 14 0,-11-17 0,3 10 0,0-10 0,-9 6 0,-17-7 0,3 0 0,-8 0 0,27 0 0,-3 0 0,41 0 0,5 0-600,-19 0 0,1 0 600,-9-1 0,0 2 0,9 2 0,-1 1 0,31-2 0,-26 6 0,-17 1 0,-28-7 0,-2 7 0,-10-9 1200,9 0-1200,-8 0 0,26 0 0,-1 0 0,17 0 0,-11 0 0,-3 4 0,-18-3 0,5 8 0,-11-8 0,11 4 0,-11-5 0,5 0 0,0 0 0,1 0 0,18 0 0,14 0 0,-8 0 0,16 0 0,-19 0 0,-7 0 0,3 0 0,-23 0 0,22 0 0,-13 0 0,9 0 0,16 0 0,-22 0 0,23 0 0,-11 0 0,3 0 0,-7 0 0,2 0 0,-25 0 0,4 0 0,-7 0 0,1 0 0,3-4 0,1 0 0,-1 0 0,7-4 0,-5 3 0,1 0 0,-6 2 0,-5 3 0,1-4 0,0 0 0,3-4 0,1 4 0,21 0 0,16 4 0,43 0 0,-6 0-256,-22 0 0,-2 0 256,2 0 0,22-6 0,-42-1 0,-6-1 0,1-2 0,-22 2 0,11-7 512,-14 6-512,3-4 0,-6 13 0,1-11 0,0 6 0,3-3 0,-3 5 0,21 3 0,-13 0 0,19-5 0,-25 4 0,13-3 0,-13 1 0,29-20 0,-25 11 0,24-15 0,-22 14 0,4 3 0,-3 0 0,-5 3 0,-4 7 0,-1-7 0,0-1 0,-2-1 0,12-3 0,4-11 0,0 11 0,19-20 0,-24 19 0,13-8 0,-17 9 0,-4-3 0,-1 7 0,-7-3 0,0-7 0,8-13 0,-9 8 0,13-9 0,-11 14 0,-1 1 0,1-11 0,-2 11 0,-2-23 0,2 24 0,10-34 0,-10 37 0,9-25 0,-6 6 0,-4 6 0,4-25 0,-6 32 0,0-32 0,0 25 0,0-9 0,0 7 0,0 11 0,0-1 0,0-3 0,0 7 0,-5-14 0,1 15 0,-1-15 0,1 15 0,0-15 0,-2 4 0,1-5 0,-8-1 0,6 1 0,-9-12 0,7 15 0,-13-36 0,12 39 0,-10-28 0,-6 12 0,12 6 0,-17-12 0,18 4 0,-6 8 0,6-8 0,-3 1 0,-11-8 0,11 3 0,-10 6 0,14 17 0,-2 1 0,2 3 0,-16-15 0,16 15 0,-29-31 0,29 32 0,-15-26 0,19 33 0,3-17 0,-5 13 0,4-14 0,-6 11 0,1-22 0,6 22 0,-23-37 0,20 37 0,-19-27 0,1 5 0,7 6 0,-17-24 0,6 20 0,1-17 0,4 23 0,-2-31 0,15 33 0,-12-23 0,10-1 0,-30-19 0,18-14 0,-3 37 0,1 3 0,8-14 0,-9-4 0,14 32 0,3-3 0,3 17 0,1-3 0,7 11 0,-10-29 0,10 26 0,-14-25 0,13 28 0,-11-11 0,13 2 0,-4 2 0,-2-22 0,5 23 0,-6-23 0,3 19 0,3-3 0,-3 1 0,-9-11 0,7 13 0,-11-20 0,13 23 0,-3-5 0,6 10 0,-2-9 0,-4 7 0,5-4 0,-8 7 0,9 3 0,-6 0 0,3 0 0,-5-9 0,1 7 0,-1-8 0,2 10 0,-1 1 0,0-4 0,-3 2 0,2-2 0,-5 0 0,2 2 0,-10-3 0,5 4 0,-34-12 0,11 7 0,-9-3 0,-1-2 0,23 6 0,-14-11 0,12 8 0,-1-4 0,1 8 0,-1-3 0,7 5 0,4 0 0,8 1 0,3 4 0,-3-3 0,3 6 0,-13-2 0,7-1 0,-25-3 0,22 3 0,-21-11 0,28 9 0,-17-8 0,7 5 0,-25-18 0,0 11 0,-14-13 0,21 21 0,-13-10 0,14 9 0,-7-5 0,-8 8 0,19 2 0,-1 3 0,6-4 0,11 2 0,-5-2 0,-11-11 0,-5 9 0,-17-11 0,0 10 0,11-8 0,-8 1 0,20 5 0,-3 4 0,-4 0 0,1 4 0,-17-10 0,0-2 0,-11 5 0,19-3 0,-16 6 0,36 4 0,-12-4 0,16 6 0,-7 0 0,7-3 0,-17 2 0,24-3 0,-45 4 0,24 0 0,-41 0 0,-2-7-661,22 5 0,-2 2 661,-1-4 0,-1 0 0,-16 4 0,1 0 0,14-8 0,2 0 0,-3 6 0,-1 0 0,6-5 0,1-2-583,-40 2 583,41 6 0,0 0 0,-38-6 0,0 7 0,3 0 0,0 0 0,9 0 0,20 0 0,0 0 0,12 0 0,1 0 0,-14 0 0,-1 0 0,11 1 0,2-2 0,-1-2 0,0-2 0,-42 4 0,3-7 0,23 2 0,14 4 0,3-4 0,8 6 0,0 0 1281,-19 0-1281,5 0 0,-23 0 624,23 0-624,-17 0 0,46 0 0,-21 0 0,33-7 0,-11 5 0,11-5 0,-18 4 0,10 2 0,-23-2 0,22 3 0,-25 0 0,31 0 0,-19 0 0,22 0 0,-5 0 0,6 0 0,1 0 0,0 0 0,-1 0 0,1 0 0,-1 0 0,-6 0 0,9 0 0,-5 0 0,11 0 0,-11 0 0,8 0 0,-17 0 0,7 0 0,-21 0 0,8 0 0,-1 0 0,16 0 0,-15 6 0,20-5 0,-19 5 0,20-6 0,-3 4 0,2-3 0,2 2 0,4-3 0,-1 4 0,-3-4 0,2 4 0,-2-4 0,3 3 0,-3 5 0,2-3 0,-2 6 0,3-7 0,1 4 0,-1-4 0,-3 3 0,2-3 0,-5 0 0,5 3 0,-2-2 0,3 2 0,-3 5 0,2-4 0,-5 0 0,5-1 0,-2-6 0,3 5 0,0-1 0,1 3 0,-1-1 0,0 1 0,4-4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0:04:53.35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2260 91 24575,'-11'0'0,"3"0"0,-25 0 0,11 9 0,-19-7 0,0 13 0,8-9 0,-7 5 0,-1 7 0,18-7 0,-9 2 0,20-6 0,-21 0 0,16-2 0,-21 10 0,24-10 0,-25 11 0,-10-4 0,-9 8 0,-31-2 0,17 4-486,-20 9 486,11 3 0,18 11 0,16-12 0,8 6 0,15-19 0,-1 7 0,4-9 0,3-5 486,1 1-486,-5-4 0,0 2 0,5-4 0,-5 4 0,7-3 0,3 2 0,0 0 0,5 1 0,-4 4 0,-1-1 0,-1-3 0,2-1 0,-2 7 0,4-8 0,-14 13 0,13-14 0,-17 9 0,17-9 0,-14 11 0,11-7 0,-3 3 0,2-2 0,1-2 0,-2 4 0,-12 11 0,12-12 0,-8 11 0,16-14 0,-4 3 0,2-3 0,-2 0 0,3-5 0,-2 22 0,1-16 0,-1 19 0,2-23 0,0 2 0,1 0 0,-5 1 0,4 4 0,0-1 0,1 1 0,6 6 0,-2-5 0,-19 26 0,17-25 0,-25 24 0,19-22 0,-4 0 0,2 1 0,9-9 0,-3 3 0,6-3 0,-9 3 0,4 3 0,-6-1 0,7 5 0,-2-6 0,3-4 0,-4-1 0,4-3 0,-3 3 0,6-3 0,-7 13 0,7-10 0,-3 16 0,0-14 0,4 9 0,-4-6 0,-3-1 0,2-3 0,-3-1 0,1-3 0,7 0 0,-4-1 0,4 5 0,-3-4 0,2 3 0,-9 1 0,8-4 0,-9 7 0,11-7 0,-7 4 0,6-1 0,-6-3 0,6 13 0,-2-7 0,3 25 0,-9-13 0,2 15 0,-3-11 0,3-10 0,2 1 0,-11 8 0,6-12 0,-7 15 0,13-23 0,-3 2 0,-1 0 0,3 7 0,-5-4 0,3 24 0,-2-15 0,-3 18 0,3-18 0,-1 5 0,6-11 0,-4 5 0,7-10 0,-7 9 0,7-11 0,-3 29 0,4-23 0,-14 46 0,10-33 0,-10 17 0,8-6 0,1-24 0,-2 23 0,3-26 0,4 15 0,0-4 0,-4 5 0,3 12 0,-4-15 0,5 25 0,0-14 0,0 1 0,0 1 0,0-22 0,0 11 0,0-11 0,0 5 0,0-6 0,0-4 0,0 2 0,0-5 0,0 30 0,0-3 0,0 26 0,0-25 0,0 14 0,0-14 0,0 1 0,0 1 0,0-22 0,0 2 0,0-5 0,0-5 0,0 2 0,0 6 0,0-3 0,0 14 0,0-14 0,0 3 0,0 1 0,0-8 0,0 7 0,0-9 0,0 3 0,0-2 0,0 2 0,4-3 0,-3 9 0,2-3 0,-3 7 0,7-5 0,-5 6 0,8-9 0,-9 5 0,2-10 0,-3 9 0,0-7 0,0 17 0,5-7 0,-4 10 0,7-7 0,5 16 0,-3-22 0,3 15 0,-10-23 0,1 2 0,-4-3 0,8 9 0,-2 3 0,8 10 0,-4-7 0,3-1 0,-9-7 0,9 7 0,-8-8 0,5 13 0,-3-14 0,-2 15 0,8-4 0,-2 5 0,11 12 0,-5-8 0,0 1 0,-2-6 0,-7-4 0,-2-4 0,-2-3 0,-4-9 0,0 3 0,0 1 0,0 10 0,13 12 0,-10-7 0,15 23 0,-12-24 0,1 15 0,-3-11 0,0-10 0,-3-3 0,2-9 0,4 3 0,-5-2 0,5 5 0,-7 16 0,4-4 0,4 38 0,3-29 0,9 29 0,-6-21 0,0-5 0,-5-5 0,-8-18 0,3-3 0,-4 3 0,3-6 0,-2 5 0,2 16 0,6-4 0,-2 15 0,3-11 0,-3-7 0,-6-1 0,3-10 0,-4 2 0,4 5 0,-3-6 0,4 5 0,-5 11 0,6 5 0,-1 0 0,2 15 0,-1-32 0,-5 22 0,6-25 0,-6 3 0,3-6 0,-1-2 0,-2 2 0,9 0 0,-5 8 0,7 5 0,-7-4 0,3-2 0,-7-7 0,6-2 0,-3 2 0,4-4 0,0 11 0,0-4 0,10 25 0,-3-13 0,-1 15 0,0-11 0,-13-11 0,7-1 0,-4-7 0,0-2 0,3 5 0,1-2 0,4 4 0,0-4 0,-1-1 0,0 0 0,-2-2 0,2 2 0,-3-3 0,9 0 0,-3 4 0,4-3 0,8 18 0,-14-16 0,10 12 0,1-1 0,-12-10 0,22 11 0,-20-15 0,31 19 0,6-4 0,1 11 0,-5-11 0,-25-5 0,-9-6 0,0-1 0,-5-3 0,1-4 0,3 3 0,-2-6 0,5 9 0,5-4 0,-2 6 0,11-3 0,-11 3 0,5-3 0,-10 2 0,-1-3 0,-3-3 0,-1 1 0,1-1 0,0 2 0,0-2 0,9 3 0,-7-4 0,11 5 0,-3 4 0,-1-4 0,11 1 0,-10-7 0,3 0 0,-5-2 0,6 3 0,-5-1 0,1 1 0,-3 4 0,-3-3 0,21-2 0,-13-3 0,30 6 0,-24-4 0,9 4 0,-17-6 0,-6 3 0,-5-2 0,11 7 0,-8-4 0,11 5 0,-9-5 0,21 6 0,-17-9 0,23 6 0,-8-7 0,-8 3 0,9-2 0,-20 2 0,4-3 0,-1 4 0,-3 0 0,-1 0 0,-3 0 0,21-4 0,-13 0 0,24 0 0,-6 6 0,-11-5 0,9 6 0,-20-7 0,0 0 0,-1 0 0,7 0 0,-8 0 0,11 0 0,9-7 0,-11 3 0,11-3 0,-19 3 0,-3 1 0,0 2 0,9-7 0,-3 3 0,8-3 0,-7 3 0,29-12 0,-24 13 0,41-16 0,-27 6 0,32-10 0,-8 2 0,-3-2 0,-2 3 0,-31 6 0,17-7 0,-19 8 0,3-4 0,1-6 0,-11 1 0,18-22 0,-21 11 0,16-11 0,-21 22 0,6-16 0,-3 22 0,-1-21 0,-3 18 0,-4-10 0,7-22 0,-5 5 0,11-19 0,-4-1 0,7 21 0,-6-40 0,5 36 0,-14-39 0,5 31 0,-6-19 0,0 30 0,0-28 0,0 46 0,8-44 0,0 21 0,1-28 0,13-1 0,-11 0 0,5-11 0,-9 20 0,-3 22 0,0 0 0,-2-22 0,6-20-491,-8 34 0,0 1 491,0-32 0,0 26 0,0 0 0,0-21-198,0 4 198,0 2 0,0 9 0,0-12 0,0 30 0,0-1-785,0-34 785,0 18 0,0-2 0,-1 13 0,2 2 0,1-5 0,3-1 0,3-3 0,2 2 0,3 13 0,1 1 0,0-6 0,0 1 0,18-39 0,-6 1 0,-7 18-219,-4-16 219,-7 20 0,-7-11 0,19 10 0,-17-7 921,15 19-921,-16-9 198,4 12-198,-6-11 0,7-3 0,-5-12 0,12 0 292,4-10-292,0 7 0,-1-8 0,-2 12 235,-13 22-235,5-6 0,-4 38 0,-2-13 0,2 22 0,-3-11 538,7 11-538,-5-2 0,5-2 0,-7 8 0,0-15 0,0 11 0,0-23 0,0 14 0,0-9 0,0 7 0,4 5 0,-3 0 0,4-5 0,-5 4 0,0 1 0,0-5 0,0 11 0,0-5 0,0 7 0,0-18 0,0 13 0,0-20 0,0 6 0,0 8 0,0-14 0,-4 23 0,-3-11 0,1 10 0,-4-4 0,2 7 0,0 3 0,-4-9 0,4 7 0,-10-25 0,5 19 0,-10-20 0,7 23 0,-8-6 0,7 7 0,-1 2 0,-18-15 0,22 16 0,-23-12 0,29 13 0,-4 0 0,5-3 0,-1 3 0,-3-3 0,2 7 0,-5-7 0,-5-1 0,-5-2 0,4 2 0,-7 2 0,13 6 0,-4 0 0,6 0 0,1 4 0,-1-3 0,-10 6 0,5-3 0,-11 4 0,11-3 0,-11-2 0,11-7 0,-22-6 0,22 8 0,-15-2 0,20 12 0,-10 0 0,5 0 0,-1-4 0,-14 3 0,9-2 0,-12 0 0,17-2 0,4 1 0,5-3 0,-2 6 0,3-2 0,-3 3 0,-1-4 0,-10 4 0,5-7 0,-1 6 0,-15-15 0,17 10 0,-17-8 0,21 11 0,-3 0 0,7 2 0,-7-6 0,3 3 0,-10-10 0,9 9 0,-15-8 0,18 12 0,-7-4 0,-1 1 0,5 3 0,-9-11 0,10 11 0,1-10 0,3 11 0,-3-4 0,2 4 0,-2 0 0,3 0 0,-3 0 0,3 0 0,-4 0 0,5 0 0,-5 0 0,4 0 0,-3 0 0,3 4 0,-3 0 0,2 0 0,-2 0 0,3-1 0,-9 2 0,7 3 0,-8 1 0,10-1 0,1-1 0,-1 1 0,0-4 0,4 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0:29:59.69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2260 91 24575,'-11'0'0,"3"0"0,-25 0 0,11 9 0,-19-7 0,0 13 0,8-9 0,-7 5 0,-1 7 0,18-7 0,-9 2 0,20-6 0,-21 0 0,16-2 0,-21 10 0,24-10 0,-25 11 0,-10-4 0,-9 8 0,-31-2 0,17 4-486,-20 9 486,11 3 0,18 11 0,16-12 0,8 6 0,15-19 0,-1 7 0,4-9 0,3-5 486,1 1-486,-5-4 0,0 2 0,5-4 0,-5 4 0,7-3 0,3 2 0,0 0 0,5 1 0,-4 4 0,-1-1 0,-1-3 0,2-1 0,-2 7 0,4-8 0,-14 13 0,13-14 0,-17 9 0,17-9 0,-14 11 0,11-7 0,-3 3 0,2-2 0,1-2 0,-2 4 0,-12 11 0,12-12 0,-8 11 0,16-14 0,-4 3 0,2-3 0,-2 0 0,3-5 0,-2 22 0,1-16 0,-1 19 0,2-23 0,0 2 0,1 0 0,-5 1 0,4 4 0,0-1 0,1 1 0,6 6 0,-2-5 0,-19 26 0,17-25 0,-25 24 0,19-22 0,-4 0 0,2 1 0,9-9 0,-3 3 0,6-3 0,-9 3 0,4 3 0,-6-1 0,7 5 0,-2-6 0,3-4 0,-4-1 0,4-3 0,-3 3 0,6-3 0,-7 13 0,7-10 0,-3 16 0,0-14 0,4 9 0,-4-6 0,-3-1 0,2-3 0,-3-1 0,1-3 0,7 0 0,-4-1 0,4 5 0,-3-4 0,2 3 0,-9 1 0,8-4 0,-9 7 0,11-7 0,-7 4 0,6-1 0,-6-3 0,6 13 0,-2-7 0,3 25 0,-9-13 0,2 15 0,-3-11 0,3-10 0,2 1 0,-11 8 0,6-12 0,-7 15 0,13-23 0,-3 2 0,-1 0 0,3 7 0,-5-4 0,3 24 0,-2-15 0,-3 18 0,3-18 0,-1 5 0,6-11 0,-4 5 0,7-10 0,-7 9 0,7-11 0,-3 29 0,4-23 0,-14 46 0,10-33 0,-10 17 0,8-6 0,1-24 0,-2 23 0,3-26 0,4 15 0,0-4 0,-4 5 0,3 12 0,-4-15 0,5 25 0,0-14 0,0 1 0,0 1 0,0-22 0,0 11 0,0-11 0,0 5 0,0-6 0,0-4 0,0 2 0,0-5 0,0 30 0,0-3 0,0 26 0,0-25 0,0 14 0,0-14 0,0 1 0,0 1 0,0-22 0,0 2 0,0-5 0,0-5 0,0 2 0,0 6 0,0-3 0,0 14 0,0-14 0,0 3 0,0 1 0,0-8 0,0 7 0,0-9 0,0 3 0,0-2 0,0 2 0,4-3 0,-3 9 0,2-3 0,-3 7 0,7-5 0,-5 6 0,8-9 0,-9 5 0,2-10 0,-3 9 0,0-7 0,0 17 0,5-7 0,-4 10 0,7-7 0,5 16 0,-3-22 0,3 15 0,-10-23 0,1 2 0,-4-3 0,8 9 0,-2 3 0,8 10 0,-4-7 0,3-1 0,-9-7 0,9 7 0,-8-8 0,5 13 0,-3-14 0,-2 15 0,8-4 0,-2 5 0,11 12 0,-5-8 0,0 1 0,-2-6 0,-7-4 0,-2-4 0,-2-3 0,-4-9 0,0 3 0,0 1 0,0 10 0,13 12 0,-10-7 0,15 23 0,-12-24 0,1 15 0,-3-11 0,0-10 0,-3-3 0,2-9 0,4 3 0,-5-2 0,5 5 0,-7 16 0,4-4 0,4 38 0,3-29 0,9 29 0,-6-21 0,0-5 0,-5-5 0,-8-18 0,3-3 0,-4 3 0,3-6 0,-2 5 0,2 16 0,6-4 0,-2 15 0,3-11 0,-3-7 0,-6-1 0,3-10 0,-4 2 0,4 5 0,-3-6 0,4 5 0,-5 11 0,6 5 0,-1 0 0,2 15 0,-1-32 0,-5 22 0,6-25 0,-6 3 0,3-6 0,-1-2 0,-2 2 0,9 0 0,-5 8 0,7 5 0,-7-4 0,3-2 0,-7-7 0,6-2 0,-3 2 0,4-4 0,0 11 0,0-4 0,10 25 0,-3-13 0,-1 15 0,0-11 0,-13-11 0,7-1 0,-4-7 0,0-2 0,3 5 0,1-2 0,4 4 0,0-4 0,-1-1 0,0 0 0,-2-2 0,2 2 0,-3-3 0,9 0 0,-3 4 0,4-3 0,8 18 0,-14-16 0,10 12 0,1-1 0,-12-10 0,22 11 0,-20-15 0,31 19 0,6-4 0,1 11 0,-5-11 0,-25-5 0,-9-6 0,0-1 0,-5-3 0,1-4 0,3 3 0,-2-6 0,5 9 0,5-4 0,-2 6 0,11-3 0,-11 3 0,5-3 0,-10 2 0,-1-3 0,-3-3 0,-1 1 0,1-1 0,0 2 0,0-2 0,9 3 0,-7-4 0,11 5 0,-3 4 0,-1-4 0,11 1 0,-10-7 0,3 0 0,-5-2 0,6 3 0,-5-1 0,1 1 0,-3 4 0,-3-3 0,21-2 0,-13-3 0,30 6 0,-24-4 0,9 4 0,-17-6 0,-6 3 0,-5-2 0,11 7 0,-8-4 0,11 5 0,-9-5 0,21 6 0,-17-9 0,23 6 0,-8-7 0,-8 3 0,9-2 0,-20 2 0,4-3 0,-1 4 0,-3 0 0,-1 0 0,-3 0 0,21-4 0,-13 0 0,24 0 0,-6 6 0,-11-5 0,9 6 0,-20-7 0,0 0 0,-1 0 0,7 0 0,-8 0 0,11 0 0,9-7 0,-11 3 0,11-3 0,-19 3 0,-3 1 0,0 2 0,9-7 0,-3 3 0,8-3 0,-7 3 0,29-12 0,-24 13 0,41-16 0,-27 6 0,32-10 0,-8 2 0,-3-2 0,-2 3 0,-31 6 0,17-7 0,-19 8 0,3-4 0,1-6 0,-11 1 0,18-22 0,-21 11 0,16-11 0,-21 22 0,6-16 0,-3 22 0,-1-21 0,-3 18 0,-4-10 0,7-22 0,-5 5 0,11-19 0,-4-1 0,7 21 0,-6-40 0,5 36 0,-14-39 0,5 31 0,-6-19 0,0 30 0,0-28 0,0 46 0,8-44 0,0 21 0,1-28 0,13-1 0,-11 0 0,5-11 0,-9 20 0,-3 22 0,0 0 0,-2-22 0,6-20-491,-8 34 0,0 1 491,0-32 0,0 26 0,0 0 0,0-21-198,0 4 198,0 2 0,0 9 0,0-12 0,0 30 0,0-1-785,0-34 785,0 18 0,0-2 0,-1 13 0,2 2 0,1-5 0,3-1 0,3-3 0,2 2 0,3 13 0,1 1 0,0-6 0,0 1 0,18-39 0,-6 1 0,-7 18-219,-4-16 219,-7 20 0,-7-11 0,19 10 0,-17-7 921,15 19-921,-16-9 198,4 12-198,-6-11 0,7-3 0,-5-12 0,12 0 292,4-10-292,0 7 0,-1-8 0,-2 12 235,-13 22-235,5-6 0,-4 38 0,-2-13 0,2 22 0,-3-11 538,7 11-538,-5-2 0,5-2 0,-7 8 0,0-15 0,0 11 0,0-23 0,0 14 0,0-9 0,0 7 0,4 5 0,-3 0 0,4-5 0,-5 4 0,0 1 0,0-5 0,0 11 0,0-5 0,0 7 0,0-18 0,0 13 0,0-20 0,0 6 0,0 8 0,0-14 0,-4 23 0,-3-11 0,1 10 0,-4-4 0,2 7 0,0 3 0,-4-9 0,4 7 0,-10-25 0,5 19 0,-10-20 0,7 23 0,-8-6 0,7 7 0,-1 2 0,-18-15 0,22 16 0,-23-12 0,29 13 0,-4 0 0,5-3 0,-1 3 0,-3-3 0,2 7 0,-5-7 0,-5-1 0,-5-2 0,4 2 0,-7 2 0,13 6 0,-4 0 0,6 0 0,1 4 0,-1-3 0,-10 6 0,5-3 0,-11 4 0,11-3 0,-11-2 0,11-7 0,-22-6 0,22 8 0,-15-2 0,20 12 0,-10 0 0,5 0 0,-1-4 0,-14 3 0,9-2 0,-12 0 0,17-2 0,4 1 0,5-3 0,-2 6 0,3-2 0,-3 3 0,-1-4 0,-10 4 0,5-7 0,-1 6 0,-15-15 0,17 10 0,-17-8 0,21 11 0,-3 0 0,7 2 0,-7-6 0,3 3 0,-10-10 0,9 9 0,-15-8 0,18 12 0,-7-4 0,-1 1 0,5 3 0,-9-11 0,10 11 0,1-10 0,3 11 0,-3-4 0,2 4 0,-2 0 0,3 0 0,-3 0 0,3 0 0,-4 0 0,5 0 0,-5 0 0,4 0 0,-3 0 0,3 4 0,-3 0 0,2 0 0,-2 0 0,3-1 0,-9 2 0,7 3 0,-8 1 0,10-1 0,1-1 0,-1 1 0,0-4 0,4 0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5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마크과정은 그래프탐색의 </a:t>
            </a:r>
            <a:r>
              <a:rPr kumimoji="1" lang="en-US" altLang="ko-KR" dirty="0"/>
              <a:t>DFS</a:t>
            </a:r>
            <a:r>
              <a:rPr kumimoji="1" lang="ko-KR" altLang="en-US" dirty="0"/>
              <a:t> 알고리즘을 사용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Gc</a:t>
            </a:r>
            <a:r>
              <a:rPr kumimoji="1" lang="ko-KR" altLang="en-US" dirty="0"/>
              <a:t> </a:t>
            </a:r>
            <a:r>
              <a:rPr kumimoji="1" lang="en-US" altLang="ko-KR" dirty="0"/>
              <a:t>ROOT</a:t>
            </a:r>
            <a:r>
              <a:rPr kumimoji="1" lang="ko-KR" altLang="en-US" dirty="0"/>
              <a:t>에서 연결된 모든 객체들을 탐색하면서 연결 되어있는 객체들을 마킹</a:t>
            </a:r>
            <a:endParaRPr kumimoji="1" lang="ko-Kore-KR" altLang="en-US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7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Comapck</a:t>
            </a:r>
            <a:r>
              <a:rPr kumimoji="1" lang="ko-KR" altLang="en-US" dirty="0"/>
              <a:t> 과정은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단편화를 막기위해 </a:t>
            </a:r>
            <a:r>
              <a:rPr kumimoji="1" lang="ko-KR" altLang="en-US" dirty="0" err="1"/>
              <a:t>비어있는</a:t>
            </a:r>
            <a:r>
              <a:rPr kumimoji="1" lang="ko-KR" altLang="en-US" dirty="0"/>
              <a:t> 공간을 채우는 작업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5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7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7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eden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suvivor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영역으로 나누어서 설계한 이유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93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4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en-US" altLang="ko-Kore-KR" dirty="0"/>
              <a:t>Java</a:t>
            </a:r>
            <a:r>
              <a:rPr kumimoji="1" lang="ko-KR" altLang="en-US" dirty="0"/>
              <a:t>어플리케이션이 실행되고 있다가 </a:t>
            </a:r>
            <a:r>
              <a:rPr kumimoji="1" lang="en-US" altLang="ko-KR" dirty="0"/>
              <a:t>GC</a:t>
            </a:r>
            <a:r>
              <a:rPr kumimoji="1" lang="ko-KR" altLang="en-US" dirty="0"/>
              <a:t>가 처리되는 동안에는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어플리케이션 실행을 멈춘다</a:t>
            </a:r>
            <a:r>
              <a:rPr kumimoji="1" lang="en-US" altLang="ko-KR" dirty="0"/>
              <a:t>(stop-the-world)</a:t>
            </a:r>
          </a:p>
          <a:p>
            <a:pPr algn="just"/>
            <a:r>
              <a:rPr kumimoji="1" lang="en-US" altLang="ko-KR" dirty="0"/>
              <a:t>serial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gc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다른 </a:t>
            </a:r>
            <a:r>
              <a:rPr kumimoji="1" lang="en-US" altLang="ko-KR" dirty="0" err="1"/>
              <a:t>gc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stop-the-world</a:t>
            </a:r>
            <a:r>
              <a:rPr kumimoji="1" lang="ko-KR" altLang="en-US" dirty="0"/>
              <a:t> 시간이 길다 </a:t>
            </a:r>
            <a:endParaRPr kumimoji="1" lang="en-US" altLang="ko-KR" dirty="0"/>
          </a:p>
          <a:p>
            <a:pPr algn="just"/>
            <a:r>
              <a:rPr kumimoji="1" lang="ko-KR" altLang="en-US" dirty="0" err="1"/>
              <a:t>가비지컬렉터</a:t>
            </a:r>
            <a:r>
              <a:rPr kumimoji="1" lang="ko-KR" altLang="en-US" dirty="0"/>
              <a:t> 수행시간 </a:t>
            </a:r>
            <a:r>
              <a:rPr kumimoji="1" lang="ko-KR" altLang="en-US" dirty="0" err="1"/>
              <a:t>오래걸린다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just"/>
            <a:r>
              <a:rPr kumimoji="1" lang="ko-KR" altLang="en-US" dirty="0"/>
              <a:t>어플리케이션이 </a:t>
            </a:r>
            <a:r>
              <a:rPr kumimoji="1" lang="ko-KR" altLang="en-US" dirty="0" err="1"/>
              <a:t>멈춰있는</a:t>
            </a:r>
            <a:r>
              <a:rPr kumimoji="1" lang="ko-KR" altLang="en-US" dirty="0"/>
              <a:t> 순간이 길어진다는 것</a:t>
            </a:r>
            <a:endParaRPr kumimoji="1" lang="en-US" altLang="ko-KR" dirty="0"/>
          </a:p>
          <a:p>
            <a:pPr algn="just"/>
            <a:r>
              <a:rPr kumimoji="1" lang="ko-KR" altLang="en-US" dirty="0"/>
              <a:t>성능이 </a:t>
            </a:r>
            <a:r>
              <a:rPr kumimoji="1" lang="ko-KR" altLang="en-US" dirty="0" err="1"/>
              <a:t>안좋아짐</a:t>
            </a:r>
            <a:r>
              <a:rPr kumimoji="1" lang="en-US" altLang="ko-KR" dirty="0"/>
              <a:t>.</a:t>
            </a:r>
          </a:p>
          <a:p>
            <a:pPr algn="just"/>
            <a:r>
              <a:rPr kumimoji="1" lang="en-US" altLang="ko-KR" dirty="0"/>
              <a:t>Serial </a:t>
            </a:r>
            <a:r>
              <a:rPr kumimoji="1" lang="en-US" altLang="ko-KR" dirty="0" err="1"/>
              <a:t>gc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gc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수행하는 쓰레드가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0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19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Initial Mark: GC Root</a:t>
            </a:r>
            <a:r>
              <a:rPr lang="ko-KR" altLang="en-US" dirty="0"/>
              <a:t>가 참조하는 객체만 마킹 </a:t>
            </a:r>
            <a:r>
              <a:rPr lang="en-US" altLang="ko-KR" dirty="0"/>
              <a:t>(</a:t>
            </a:r>
            <a:r>
              <a:rPr lang="en" altLang="ko-Kore-KR" dirty="0"/>
              <a:t>stop-the-world 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</a:p>
          <a:p>
            <a:r>
              <a:rPr lang="en" altLang="ko-Kore-KR" dirty="0"/>
              <a:t>Concurrent Mark: </a:t>
            </a:r>
            <a:r>
              <a:rPr lang="ko-KR" altLang="en-US" dirty="0"/>
              <a:t>참조하는 객체를 따라가며</a:t>
            </a:r>
            <a:r>
              <a:rPr lang="en-US" altLang="ko-KR" dirty="0"/>
              <a:t>, </a:t>
            </a:r>
            <a:r>
              <a:rPr lang="ko-KR" altLang="en-US" dirty="0"/>
              <a:t>지속적으로 마킹</a:t>
            </a:r>
            <a:r>
              <a:rPr lang="en-US" altLang="ko-KR" dirty="0"/>
              <a:t>. (</a:t>
            </a:r>
            <a:r>
              <a:rPr lang="en" altLang="ko-Kore-KR" dirty="0"/>
              <a:t>stop-the-world </a:t>
            </a:r>
            <a:r>
              <a:rPr lang="ko-KR" altLang="en-US" dirty="0"/>
              <a:t>없이 이루어짐</a:t>
            </a:r>
            <a:r>
              <a:rPr lang="en-US" altLang="ko-KR" dirty="0"/>
              <a:t>)</a:t>
            </a:r>
          </a:p>
          <a:p>
            <a:r>
              <a:rPr lang="en" altLang="ko-Kore-KR" dirty="0"/>
              <a:t>Remark: concurrent mark </a:t>
            </a:r>
            <a:r>
              <a:rPr lang="ko-KR" altLang="en-US" dirty="0"/>
              <a:t>과정에서 변경된 사항이 없는지 다시 한번 </a:t>
            </a:r>
            <a:r>
              <a:rPr lang="ko-KR" altLang="en-US" dirty="0" err="1"/>
              <a:t>마킹하며</a:t>
            </a:r>
            <a:r>
              <a:rPr lang="ko-KR" altLang="en-US" dirty="0"/>
              <a:t> 확정하는 과정</a:t>
            </a:r>
            <a:r>
              <a:rPr lang="en-US" altLang="ko-KR" dirty="0"/>
              <a:t>. (</a:t>
            </a:r>
            <a:r>
              <a:rPr lang="en" altLang="ko-Kore-KR" dirty="0"/>
              <a:t>stop-the-world 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</a:p>
          <a:p>
            <a:r>
              <a:rPr lang="en" altLang="ko-Kore-KR" dirty="0"/>
              <a:t>Concurrent Sweep: </a:t>
            </a:r>
            <a:r>
              <a:rPr lang="ko-KR" altLang="en-US" dirty="0"/>
              <a:t>접근할 수 없는 객체를 제거하는 과정 </a:t>
            </a:r>
            <a:r>
              <a:rPr lang="en-US" altLang="ko-KR" dirty="0"/>
              <a:t>(</a:t>
            </a:r>
            <a:r>
              <a:rPr lang="en" altLang="ko-Kore-KR" dirty="0"/>
              <a:t>stop-the-world </a:t>
            </a:r>
            <a:r>
              <a:rPr lang="ko-KR" altLang="en-US" dirty="0"/>
              <a:t>없이 이루어짐</a:t>
            </a:r>
            <a:r>
              <a:rPr lang="en-US" altLang="ko-KR" dirty="0"/>
              <a:t>)</a:t>
            </a:r>
            <a:br>
              <a:rPr lang="en-US" altLang="ko-KR" dirty="0"/>
            </a:br>
            <a:endParaRPr kumimoji="1" lang="en-US" altLang="ko-Kore-KR" dirty="0"/>
          </a:p>
          <a:p>
            <a:r>
              <a:rPr kumimoji="1" lang="en-US" altLang="ko-KR" dirty="0"/>
              <a:t>compact</a:t>
            </a:r>
            <a:r>
              <a:rPr kumimoji="1" lang="ko-KR" altLang="en-US" dirty="0"/>
              <a:t> 과정이 없어서 메모리 단편화 방지를 못하는 단점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2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75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마킹을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전체를 탐색하지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할당된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에서만 찾기 때문에 시간이 많이 줄어든다고 함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98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9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212529"/>
                </a:solidFill>
                <a:latin typeface="-apple-system"/>
              </a:rPr>
              <a:t>PC Registers</a:t>
            </a:r>
            <a:r>
              <a:rPr lang="en" altLang="ko-Kore-KR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현재 쓰레드가 실행되고 있는 부분의 주소 저장하고</a:t>
            </a:r>
            <a:endParaRPr kumimoji="1"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" altLang="ko-Kore-KR" b="1" dirty="0">
                <a:solidFill>
                  <a:srgbClr val="212529"/>
                </a:solidFill>
                <a:latin typeface="-apple-system"/>
              </a:rPr>
              <a:t>Native Method Stacks</a:t>
            </a:r>
            <a:r>
              <a:rPr lang="en" altLang="ko-Kore-KR" dirty="0">
                <a:solidFill>
                  <a:srgbClr val="212529"/>
                </a:solidFill>
                <a:latin typeface="-apple-system"/>
              </a:rPr>
              <a:t> </a:t>
            </a:r>
            <a:r>
              <a:rPr kumimoji="1"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C/C++</a:t>
            </a:r>
            <a:r>
              <a:rPr kumimoji="1"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등의 코드를 수행하기 위한 메모리 스택</a:t>
            </a:r>
            <a:endParaRPr kumimoji="1"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kumimoji="1"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" altLang="ko-Kore-KR" b="1" dirty="0">
                <a:solidFill>
                  <a:srgbClr val="212529"/>
                </a:solidFill>
                <a:latin typeface="-apple-system"/>
              </a:rPr>
              <a:t>Execution Engine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은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sz="1200" b="0" i="0" kern="1200" dirty="0">
                <a:solidFill>
                  <a:srgbClr val="212529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인터프리터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자바 바이트 코드를 읽고 해석하는 역할을 하는 것</a:t>
            </a:r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Just-In-Time compiler)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런타임 시에 바이트 코드를 실제 기계어로 변환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2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Heap</a:t>
            </a:r>
            <a:r>
              <a:rPr kumimoji="1" lang="ko-KR" altLang="en-US" dirty="0"/>
              <a:t>영역과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영역은 모든 쓰레드가 공유</a:t>
            </a:r>
            <a:endParaRPr kumimoji="1" lang="en-US" altLang="ko-KR" dirty="0"/>
          </a:p>
          <a:p>
            <a:r>
              <a:rPr kumimoji="1" lang="ko-KR" altLang="en-US" dirty="0"/>
              <a:t>   동시성 문제 발생할 수 있음</a:t>
            </a:r>
            <a:r>
              <a:rPr kumimoji="1" lang="en-US" altLang="ko-KR" dirty="0"/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kumimoji="1" lang="en-US" altLang="ko-KR" dirty="0"/>
              <a:t>).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두개이상의</a:t>
            </a:r>
            <a:r>
              <a:rPr kumimoji="1" lang="ko-KR" altLang="en-US" dirty="0"/>
              <a:t> 쓰레드가 공통된 자원에 대해 접근해서 읽거나 </a:t>
            </a:r>
            <a:r>
              <a:rPr kumimoji="1" lang="ko-KR" altLang="en-US" dirty="0" err="1"/>
              <a:t>쓸때</a:t>
            </a:r>
            <a:r>
              <a:rPr kumimoji="1" lang="ko-KR" altLang="en-US" dirty="0"/>
              <a:t> 발생하는 문제</a:t>
            </a:r>
            <a:r>
              <a:rPr kumimoji="1" lang="en-US" altLang="ko-KR" dirty="0"/>
              <a:t>. </a:t>
            </a:r>
            <a:r>
              <a:rPr lang="en" altLang="ko-Kore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Thead</a:t>
            </a: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Safe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ore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하지않다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라고도 말하고</a:t>
            </a:r>
            <a:b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동시성 문제는 </a:t>
            </a:r>
            <a:r>
              <a:rPr lang="en" altLang="ko-Kore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블록을 사용하여 방지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동기화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하나의 자원에 대해 여러 쓰레드가 동시에 접근하려고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오직 하나의 쓰레드만 접근을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허용하는것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가득차게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되면 </a:t>
            </a:r>
            <a:r>
              <a:rPr lang="en" altLang="ko-Kore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OutOfMemory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에러가 발생</a:t>
            </a:r>
            <a:endParaRPr lang="en" altLang="ko-Kore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영역은 각각의 쓰레드마다 가짐</a:t>
            </a:r>
            <a:endParaRPr kumimoji="1" lang="en-US" altLang="ko-KR" dirty="0"/>
          </a:p>
          <a:p>
            <a:r>
              <a:rPr kumimoji="1" lang="ko-KR" altLang="en-US" dirty="0"/>
              <a:t>  메인 메서드가 실행되면 스택에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영역에 쌓이는 메소드를 </a:t>
            </a:r>
            <a:r>
              <a:rPr kumimoji="1" lang="en-US" altLang="ko-KR" dirty="0"/>
              <a:t>stack frame</a:t>
            </a:r>
            <a:r>
              <a:rPr kumimoji="1" lang="ko-KR" altLang="en-US" dirty="0"/>
              <a:t>이라고 하는데 </a:t>
            </a:r>
            <a:endParaRPr kumimoji="1" lang="en-US" altLang="ko-KR" dirty="0"/>
          </a:p>
          <a:p>
            <a:r>
              <a:rPr kumimoji="1" lang="ko-KR" altLang="en-US" dirty="0"/>
              <a:t>  그 메인 메서드에서 또다른 메서드를 호출하고 또 호출한 메소드에서 또 다른 메소드를 </a:t>
            </a:r>
            <a:r>
              <a:rPr kumimoji="1" lang="ko-KR" altLang="en-US" dirty="0" err="1"/>
              <a:t>호출되서</a:t>
            </a:r>
            <a:r>
              <a:rPr kumimoji="1" lang="ko-KR" altLang="en-US" dirty="0"/>
              <a:t> 초과되면 </a:t>
            </a:r>
            <a:r>
              <a:rPr kumimoji="1" lang="en-US" altLang="ko-KR" dirty="0" err="1"/>
              <a:t>stackoverflow</a:t>
            </a:r>
            <a:r>
              <a:rPr kumimoji="1" lang="ko-KR" altLang="en-US" dirty="0"/>
              <a:t>에러가 발생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1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1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7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B96DA-43AD-4432-A411-76DE7A7E98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3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D3E228-1B6C-4724-850E-FCFA2802EA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1BC2F-1787-4ECB-AACE-C60C6307FA01}"/>
              </a:ext>
            </a:extLst>
          </p:cNvPr>
          <p:cNvSpPr txBox="1"/>
          <p:nvPr/>
        </p:nvSpPr>
        <p:spPr>
          <a:xfrm>
            <a:off x="3188793" y="2784366"/>
            <a:ext cx="5814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메모리와 </a:t>
            </a:r>
            <a:r>
              <a:rPr lang="en-US" altLang="ko-KR" sz="6000" dirty="0">
                <a:solidFill>
                  <a:schemeClr val="bg1"/>
                </a:solidFill>
                <a:latin typeface="+mj-ea"/>
                <a:ea typeface="+mj-ea"/>
              </a:rPr>
              <a:t>GC</a:t>
            </a:r>
            <a:endParaRPr lang="ko-KR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4948F5-F251-49E9-870D-702C5AEE8A6A}"/>
              </a:ext>
            </a:extLst>
          </p:cNvPr>
          <p:cNvCxnSpPr/>
          <p:nvPr/>
        </p:nvCxnSpPr>
        <p:spPr>
          <a:xfrm>
            <a:off x="2933696" y="4054750"/>
            <a:ext cx="6324600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A27EDF-850C-4513-AFB6-048C56BA2F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272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6B7C96-FB94-4CF8-B3D6-91F546284164}"/>
              </a:ext>
            </a:extLst>
          </p:cNvPr>
          <p:cNvSpPr/>
          <p:nvPr/>
        </p:nvSpPr>
        <p:spPr>
          <a:xfrm>
            <a:off x="2502567" y="1913021"/>
            <a:ext cx="7186863" cy="3031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7E0D7D-AF55-493B-897D-052E8F6D1D24}"/>
              </a:ext>
            </a:extLst>
          </p:cNvPr>
          <p:cNvGrpSpPr/>
          <p:nvPr/>
        </p:nvGrpSpPr>
        <p:grpSpPr>
          <a:xfrm>
            <a:off x="4099749" y="2505670"/>
            <a:ext cx="3992504" cy="1668488"/>
            <a:chOff x="4099749" y="2505670"/>
            <a:chExt cx="3992504" cy="1668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76B03E-62B5-48DB-849C-9FA603218949}"/>
                </a:ext>
              </a:extLst>
            </p:cNvPr>
            <p:cNvSpPr txBox="1"/>
            <p:nvPr/>
          </p:nvSpPr>
          <p:spPr>
            <a:xfrm>
              <a:off x="5157633" y="2505670"/>
              <a:ext cx="18767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Part 2</a:t>
              </a:r>
              <a:endPara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E913E5-9D68-40EE-8E70-20D6156FDA6C}"/>
                </a:ext>
              </a:extLst>
            </p:cNvPr>
            <p:cNvSpPr txBox="1"/>
            <p:nvPr/>
          </p:nvSpPr>
          <p:spPr>
            <a:xfrm>
              <a:off x="4099749" y="3466272"/>
              <a:ext cx="39925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Garbage Collector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3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란</a:t>
            </a:r>
            <a:r>
              <a:rPr lang="en-US" altLang="ko-KR" sz="3600" spc="-300" dirty="0">
                <a:solidFill>
                  <a:srgbClr val="515151"/>
                </a:solidFill>
              </a:rPr>
              <a:t>?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0F929-4398-AE01-0032-F0E47667EDD4}"/>
              </a:ext>
            </a:extLst>
          </p:cNvPr>
          <p:cNvSpPr txBox="1"/>
          <p:nvPr/>
        </p:nvSpPr>
        <p:spPr>
          <a:xfrm>
            <a:off x="426720" y="3089263"/>
            <a:ext cx="1083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2400" dirty="0"/>
              <a:t>Garbage Collect</a:t>
            </a:r>
            <a:r>
              <a:rPr lang="en-US" altLang="ko-Kore-KR" sz="2400" dirty="0"/>
              <a:t>or</a:t>
            </a:r>
            <a:r>
              <a:rPr lang="ko-KR" altLang="en-US" sz="2400" dirty="0"/>
              <a:t>는 </a:t>
            </a:r>
            <a:r>
              <a:rPr lang="en-US" altLang="ko-KR" sz="2400" dirty="0"/>
              <a:t>JVM</a:t>
            </a:r>
            <a:r>
              <a:rPr lang="ko-KR" altLang="en-US" sz="2400" dirty="0"/>
              <a:t>의 메모리 </a:t>
            </a:r>
            <a:r>
              <a:rPr lang="ko-KR" altLang="en-US" sz="2400" dirty="0" err="1"/>
              <a:t>힙영역에서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더 이상 </a:t>
            </a:r>
            <a:r>
              <a:rPr lang="ko-KR" altLang="en-US" sz="2400" dirty="0">
                <a:solidFill>
                  <a:srgbClr val="FF0000"/>
                </a:solidFill>
              </a:rPr>
              <a:t>참조하지 않는 객체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kumimoji="1" lang="en-US" altLang="ko-KR" sz="2400" dirty="0">
                <a:solidFill>
                  <a:srgbClr val="FF0000"/>
                </a:solidFill>
              </a:rPr>
              <a:t>unreachable objects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/>
              <a:t>들을 </a:t>
            </a:r>
            <a:br>
              <a:rPr lang="en-US" altLang="ko-KR" sz="2400" dirty="0"/>
            </a:br>
            <a:r>
              <a:rPr lang="ko-KR" altLang="en-US" sz="2400" dirty="0"/>
              <a:t>자동으로 정리하는 프로세스이다</a:t>
            </a:r>
            <a:r>
              <a:rPr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5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785996" y="2552165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753349" y="5138005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604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reachable</a:t>
            </a:r>
            <a:r>
              <a:rPr kumimoji="1" lang="ko-KR" altLang="en-US" sz="3200" dirty="0"/>
              <a:t>객체와 </a:t>
            </a:r>
            <a:r>
              <a:rPr kumimoji="1" lang="en-US" altLang="ko-KR" sz="3200" dirty="0"/>
              <a:t>unreachable</a:t>
            </a:r>
            <a:r>
              <a:rPr kumimoji="1" lang="ko-KR" altLang="en-US" sz="3200" dirty="0"/>
              <a:t>객체</a:t>
            </a:r>
            <a:endParaRPr lang="ko-KR" altLang="en-US" sz="3200" spc="-300" dirty="0">
              <a:solidFill>
                <a:srgbClr val="51515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9C8C11-12AA-E80C-2244-C129F8B1F0CB}"/>
              </a:ext>
            </a:extLst>
          </p:cNvPr>
          <p:cNvSpPr/>
          <p:nvPr/>
        </p:nvSpPr>
        <p:spPr>
          <a:xfrm>
            <a:off x="4655417" y="2203883"/>
            <a:ext cx="2881166" cy="3339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F0BDD-4520-0AEC-C068-2D01DE7219E6}"/>
              </a:ext>
            </a:extLst>
          </p:cNvPr>
          <p:cNvSpPr txBox="1"/>
          <p:nvPr/>
        </p:nvSpPr>
        <p:spPr>
          <a:xfrm>
            <a:off x="5557612" y="5822583"/>
            <a:ext cx="95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endParaRPr kumimoji="1" lang="ko-Kore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5822D6-1C73-3395-8810-80F2E31DE06C}"/>
              </a:ext>
            </a:extLst>
          </p:cNvPr>
          <p:cNvSpPr/>
          <p:nvPr/>
        </p:nvSpPr>
        <p:spPr>
          <a:xfrm>
            <a:off x="815576" y="4297070"/>
            <a:ext cx="2764550" cy="15876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34015-B7FC-2D3B-F1BA-A0ECB589A094}"/>
              </a:ext>
            </a:extLst>
          </p:cNvPr>
          <p:cNvSpPr txBox="1"/>
          <p:nvPr/>
        </p:nvSpPr>
        <p:spPr>
          <a:xfrm>
            <a:off x="1647811" y="5937395"/>
            <a:ext cx="95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Stack</a:t>
            </a:r>
            <a:endParaRPr kumimoji="1" lang="ko-Kore-KR" altLang="en-US" sz="28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5D87AFF-76FB-7F17-D3B7-418D800C16E9}"/>
              </a:ext>
            </a:extLst>
          </p:cNvPr>
          <p:cNvSpPr/>
          <p:nvPr/>
        </p:nvSpPr>
        <p:spPr>
          <a:xfrm>
            <a:off x="5748784" y="4792036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305FF79-64E6-BAC5-3E8D-D1C8B1C300B7}"/>
              </a:ext>
            </a:extLst>
          </p:cNvPr>
          <p:cNvSpPr/>
          <p:nvPr/>
        </p:nvSpPr>
        <p:spPr>
          <a:xfrm>
            <a:off x="4967920" y="2284232"/>
            <a:ext cx="347216" cy="690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E73E010-D5A1-239A-BF36-02BDD4077F03}"/>
              </a:ext>
            </a:extLst>
          </p:cNvPr>
          <p:cNvSpPr/>
          <p:nvPr/>
        </p:nvSpPr>
        <p:spPr>
          <a:xfrm>
            <a:off x="998550" y="4441789"/>
            <a:ext cx="347216" cy="6839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D6FBDE6-D34E-61AE-08E9-583589EAF12A}"/>
              </a:ext>
            </a:extLst>
          </p:cNvPr>
          <p:cNvSpPr/>
          <p:nvPr/>
        </p:nvSpPr>
        <p:spPr>
          <a:xfrm>
            <a:off x="5749660" y="3242522"/>
            <a:ext cx="347216" cy="690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DB3B7D1-C2DF-495D-9A93-1EDC44D1A927}"/>
              </a:ext>
            </a:extLst>
          </p:cNvPr>
          <p:cNvSpPr/>
          <p:nvPr/>
        </p:nvSpPr>
        <p:spPr>
          <a:xfrm>
            <a:off x="6509598" y="2558565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0D50152-351D-D1B0-F81C-A45A46AC4A65}"/>
              </a:ext>
            </a:extLst>
          </p:cNvPr>
          <p:cNvSpPr/>
          <p:nvPr/>
        </p:nvSpPr>
        <p:spPr>
          <a:xfrm>
            <a:off x="6568105" y="4220345"/>
            <a:ext cx="347216" cy="690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261A259-9E6C-6B8B-EC99-1BC76C8F68EE}"/>
              </a:ext>
            </a:extLst>
          </p:cNvPr>
          <p:cNvSpPr/>
          <p:nvPr/>
        </p:nvSpPr>
        <p:spPr>
          <a:xfrm>
            <a:off x="1617807" y="4994178"/>
            <a:ext cx="347216" cy="6839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8B4F3D8-D86B-6045-5C68-A92C8F434811}"/>
              </a:ext>
            </a:extLst>
          </p:cNvPr>
          <p:cNvSpPr/>
          <p:nvPr/>
        </p:nvSpPr>
        <p:spPr>
          <a:xfrm>
            <a:off x="2353836" y="4616895"/>
            <a:ext cx="347216" cy="6839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ED5604-5199-65DB-1A95-DB9858BEE1D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1345766" y="3587530"/>
            <a:ext cx="4403894" cy="1196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32A518-095D-F450-1B65-02F0D95C0441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965023" y="4565353"/>
            <a:ext cx="4603082" cy="770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9FA939-DB46-C092-5719-321F70AA6AE3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2701052" y="2629240"/>
            <a:ext cx="2266868" cy="2329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715A9A2-E1B0-5E83-A3DD-06121AFDC946}"/>
              </a:ext>
            </a:extLst>
          </p:cNvPr>
          <p:cNvSpPr/>
          <p:nvPr/>
        </p:nvSpPr>
        <p:spPr>
          <a:xfrm>
            <a:off x="8398235" y="4089234"/>
            <a:ext cx="347216" cy="690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D9E8B3F0-751E-A3C8-8D93-1BC8D48A5818}"/>
              </a:ext>
            </a:extLst>
          </p:cNvPr>
          <p:cNvSpPr/>
          <p:nvPr/>
        </p:nvSpPr>
        <p:spPr>
          <a:xfrm>
            <a:off x="8388500" y="504180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244A47-7D78-0A36-9784-B6377FE89FDA}"/>
              </a:ext>
            </a:extLst>
          </p:cNvPr>
          <p:cNvSpPr/>
          <p:nvPr/>
        </p:nvSpPr>
        <p:spPr>
          <a:xfrm>
            <a:off x="8882710" y="4235908"/>
            <a:ext cx="2419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dirty="0"/>
              <a:t>reachable object</a:t>
            </a:r>
            <a:endParaRPr lang="ko-Kore-KR" altLang="en-US" sz="2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2FABA-D0E4-77BF-CA28-AA866900E6DA}"/>
              </a:ext>
            </a:extLst>
          </p:cNvPr>
          <p:cNvSpPr/>
          <p:nvPr/>
        </p:nvSpPr>
        <p:spPr>
          <a:xfrm>
            <a:off x="8882710" y="5190174"/>
            <a:ext cx="2764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dirty="0"/>
              <a:t>unreachable object</a:t>
            </a:r>
            <a:endParaRPr lang="ko-Kore-KR" altLang="en-US" sz="2400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7207E11-590E-F8AC-B387-A58E8A556A16}"/>
              </a:ext>
            </a:extLst>
          </p:cNvPr>
          <p:cNvSpPr/>
          <p:nvPr/>
        </p:nvSpPr>
        <p:spPr>
          <a:xfrm>
            <a:off x="8398235" y="2759916"/>
            <a:ext cx="347216" cy="6839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5DFC08-AC83-A505-9E3E-32D9635FEBA1}"/>
              </a:ext>
            </a:extLst>
          </p:cNvPr>
          <p:cNvSpPr/>
          <p:nvPr/>
        </p:nvSpPr>
        <p:spPr>
          <a:xfrm>
            <a:off x="8882710" y="2871061"/>
            <a:ext cx="1825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 dirty="0"/>
              <a:t>local variable</a:t>
            </a:r>
            <a:endParaRPr lang="ko-Kore-KR" altLang="en-US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889F88-0375-7080-604E-04D5DB1AFC1B}"/>
              </a:ext>
            </a:extLst>
          </p:cNvPr>
          <p:cNvSpPr/>
          <p:nvPr/>
        </p:nvSpPr>
        <p:spPr>
          <a:xfrm>
            <a:off x="802059" y="1490425"/>
            <a:ext cx="2764550" cy="15876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670305-6A0C-8CC7-7E3D-D6BBD3FAE4FF}"/>
              </a:ext>
            </a:extLst>
          </p:cNvPr>
          <p:cNvSpPr txBox="1"/>
          <p:nvPr/>
        </p:nvSpPr>
        <p:spPr>
          <a:xfrm>
            <a:off x="1413782" y="3164059"/>
            <a:ext cx="142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Method</a:t>
            </a:r>
            <a:endParaRPr kumimoji="1" lang="ko-Kore-KR" altLang="en-US" sz="28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BA6C571-1B02-5F4B-DFE8-9208E0289495}"/>
              </a:ext>
            </a:extLst>
          </p:cNvPr>
          <p:cNvSpPr/>
          <p:nvPr/>
        </p:nvSpPr>
        <p:spPr>
          <a:xfrm>
            <a:off x="1521228" y="2155378"/>
            <a:ext cx="347216" cy="683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853C8BEA-6B1D-0052-46E9-9468D806CFCF}"/>
              </a:ext>
            </a:extLst>
          </p:cNvPr>
          <p:cNvSpPr/>
          <p:nvPr/>
        </p:nvSpPr>
        <p:spPr>
          <a:xfrm>
            <a:off x="2283585" y="1677321"/>
            <a:ext cx="347216" cy="683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47C2FC2F-F7E3-E98C-6F3B-D63D7EBAFCB3}"/>
              </a:ext>
            </a:extLst>
          </p:cNvPr>
          <p:cNvSpPr/>
          <p:nvPr/>
        </p:nvSpPr>
        <p:spPr>
          <a:xfrm>
            <a:off x="8398235" y="1813400"/>
            <a:ext cx="347216" cy="683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FF69E0E-92C7-5E19-2C8D-2C48CAA83B59}"/>
              </a:ext>
            </a:extLst>
          </p:cNvPr>
          <p:cNvSpPr/>
          <p:nvPr/>
        </p:nvSpPr>
        <p:spPr>
          <a:xfrm>
            <a:off x="8882710" y="1924545"/>
            <a:ext cx="191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 dirty="0"/>
              <a:t>static variable</a:t>
            </a:r>
            <a:endParaRPr lang="ko-Kore-KR" altLang="en-US" sz="2400" dirty="0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AA7CAA81-1756-4F0E-FFC8-8F77FB01E869}"/>
              </a:ext>
            </a:extLst>
          </p:cNvPr>
          <p:cNvSpPr/>
          <p:nvPr/>
        </p:nvSpPr>
        <p:spPr>
          <a:xfrm>
            <a:off x="4879239" y="3888183"/>
            <a:ext cx="347216" cy="690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3222F62-89CB-9599-C1BF-C9B36C2862E8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>
            <a:off x="2630801" y="2019300"/>
            <a:ext cx="2248438" cy="221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167E24C-8EE2-82F5-06D2-930087FEAE07}"/>
              </a:ext>
            </a:extLst>
          </p:cNvPr>
          <p:cNvSpPr/>
          <p:nvPr/>
        </p:nvSpPr>
        <p:spPr>
          <a:xfrm>
            <a:off x="4879239" y="3888182"/>
            <a:ext cx="347216" cy="690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EB2FBAB-F513-B629-068C-9B2494407819}"/>
              </a:ext>
            </a:extLst>
          </p:cNvPr>
          <p:cNvSpPr/>
          <p:nvPr/>
        </p:nvSpPr>
        <p:spPr>
          <a:xfrm>
            <a:off x="5748784" y="3237437"/>
            <a:ext cx="347216" cy="690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E78D1D03-0DF8-7F50-0CC2-234797456427}"/>
              </a:ext>
            </a:extLst>
          </p:cNvPr>
          <p:cNvSpPr/>
          <p:nvPr/>
        </p:nvSpPr>
        <p:spPr>
          <a:xfrm>
            <a:off x="6572134" y="4220344"/>
            <a:ext cx="347216" cy="690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C38AB07-7B3F-CF0F-7FCF-AD90A03A7469}"/>
              </a:ext>
            </a:extLst>
          </p:cNvPr>
          <p:cNvSpPr/>
          <p:nvPr/>
        </p:nvSpPr>
        <p:spPr>
          <a:xfrm>
            <a:off x="4971116" y="2284232"/>
            <a:ext cx="347216" cy="690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278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Mark</a:t>
            </a:r>
            <a:r>
              <a:rPr lang="ko-KR" altLang="en-US" sz="3600" spc="-300" dirty="0">
                <a:solidFill>
                  <a:srgbClr val="FF0000"/>
                </a:solidFill>
              </a:rPr>
              <a:t> </a:t>
            </a:r>
            <a:r>
              <a:rPr lang="en-US" altLang="ko-KR" sz="3600" spc="-300" dirty="0">
                <a:solidFill>
                  <a:schemeClr val="bg2">
                    <a:lumMod val="90000"/>
                  </a:schemeClr>
                </a:solidFill>
              </a:rPr>
              <a:t>and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chemeClr val="bg2">
                    <a:lumMod val="90000"/>
                  </a:schemeClr>
                </a:solidFill>
              </a:rPr>
              <a:t>Sweep</a:t>
            </a:r>
            <a:endParaRPr lang="ko-KR" altLang="en-US" sz="3600" spc="-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B6B64-44F8-67C9-BB31-3572D4DE5325}"/>
              </a:ext>
            </a:extLst>
          </p:cNvPr>
          <p:cNvSpPr txBox="1"/>
          <p:nvPr/>
        </p:nvSpPr>
        <p:spPr>
          <a:xfrm>
            <a:off x="2732212" y="2018466"/>
            <a:ext cx="79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rgbClr val="7030A0"/>
                </a:solidFill>
              </a:rPr>
              <a:t>Mark</a:t>
            </a:r>
            <a:endParaRPr kumimoji="1" lang="ko-Kore-KR" altLang="en-US" sz="2000" dirty="0">
              <a:solidFill>
                <a:srgbClr val="7030A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A98FC0-F3F0-2F0D-5A5B-121A5699D53A}"/>
              </a:ext>
            </a:extLst>
          </p:cNvPr>
          <p:cNvSpPr/>
          <p:nvPr/>
        </p:nvSpPr>
        <p:spPr>
          <a:xfrm>
            <a:off x="1270313" y="3307956"/>
            <a:ext cx="3852672" cy="938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CBCAF-CC66-447B-B55E-4D2282FE2745}"/>
              </a:ext>
            </a:extLst>
          </p:cNvPr>
          <p:cNvSpPr txBox="1"/>
          <p:nvPr/>
        </p:nvSpPr>
        <p:spPr>
          <a:xfrm>
            <a:off x="2379994" y="431026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메모리</a:t>
            </a:r>
            <a:r>
              <a:rPr kumimoji="1" lang="en-US" altLang="ko-KR" dirty="0"/>
              <a:t>(Heap)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43A5D14-46CB-F6C1-07D0-C7A97950088B}"/>
              </a:ext>
            </a:extLst>
          </p:cNvPr>
          <p:cNvCxnSpPr>
            <a:cxnSpLocks/>
          </p:cNvCxnSpPr>
          <p:nvPr/>
        </p:nvCxnSpPr>
        <p:spPr>
          <a:xfrm>
            <a:off x="6047232" y="1487424"/>
            <a:ext cx="0" cy="486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A7CA80-5868-081C-2794-64A4613F210B}"/>
              </a:ext>
            </a:extLst>
          </p:cNvPr>
          <p:cNvSpPr txBox="1"/>
          <p:nvPr/>
        </p:nvSpPr>
        <p:spPr>
          <a:xfrm>
            <a:off x="6335052" y="1586376"/>
            <a:ext cx="195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7030A0"/>
                </a:solidFill>
              </a:rPr>
              <a:t>Mark </a:t>
            </a:r>
            <a:r>
              <a:rPr kumimoji="1" lang="ko-KR" altLang="en-US" sz="2000" dirty="0">
                <a:solidFill>
                  <a:srgbClr val="7030A0"/>
                </a:solidFill>
              </a:rPr>
              <a:t>알고리즘</a:t>
            </a:r>
            <a:endParaRPr kumimoji="1" lang="ko-Kore-KR" altLang="en-US" sz="2000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181D8-FD0B-FABB-A489-84D105F6501B}"/>
              </a:ext>
            </a:extLst>
          </p:cNvPr>
          <p:cNvSpPr txBox="1"/>
          <p:nvPr/>
        </p:nvSpPr>
        <p:spPr>
          <a:xfrm>
            <a:off x="6654961" y="3774204"/>
            <a:ext cx="9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GC Root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ED843-AF5B-10B6-557C-B36AB83540B0}"/>
              </a:ext>
            </a:extLst>
          </p:cNvPr>
          <p:cNvSpPr txBox="1"/>
          <p:nvPr/>
        </p:nvSpPr>
        <p:spPr>
          <a:xfrm>
            <a:off x="6688698" y="5578951"/>
            <a:ext cx="9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GC Root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661765-324B-7E8B-2221-84383092BAEA}"/>
              </a:ext>
            </a:extLst>
          </p:cNvPr>
          <p:cNvSpPr/>
          <p:nvPr/>
        </p:nvSpPr>
        <p:spPr>
          <a:xfrm>
            <a:off x="6827315" y="3158496"/>
            <a:ext cx="499868" cy="489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B0C705-0B40-B103-6AE6-DDFEFBCAA037}"/>
              </a:ext>
            </a:extLst>
          </p:cNvPr>
          <p:cNvSpPr/>
          <p:nvPr/>
        </p:nvSpPr>
        <p:spPr>
          <a:xfrm>
            <a:off x="6861051" y="4968267"/>
            <a:ext cx="499868" cy="489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B6AD738-0F0C-EF9B-B74E-822C9641064E}"/>
              </a:ext>
            </a:extLst>
          </p:cNvPr>
          <p:cNvSpPr/>
          <p:nvPr/>
        </p:nvSpPr>
        <p:spPr>
          <a:xfrm>
            <a:off x="7802461" y="3199219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466222B-CAB3-2B93-4818-2A020E1B3501}"/>
              </a:ext>
            </a:extLst>
          </p:cNvPr>
          <p:cNvSpPr/>
          <p:nvPr/>
        </p:nvSpPr>
        <p:spPr>
          <a:xfrm>
            <a:off x="8629175" y="3158496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4E87FA-2F4F-9B29-68F2-BC1AAD74A295}"/>
              </a:ext>
            </a:extLst>
          </p:cNvPr>
          <p:cNvSpPr/>
          <p:nvPr/>
        </p:nvSpPr>
        <p:spPr>
          <a:xfrm>
            <a:off x="8444391" y="5846499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DAE699-08C8-12B1-76BB-3C85F13A6947}"/>
              </a:ext>
            </a:extLst>
          </p:cNvPr>
          <p:cNvSpPr/>
          <p:nvPr/>
        </p:nvSpPr>
        <p:spPr>
          <a:xfrm>
            <a:off x="7824913" y="5035296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33E99C8-5950-DA9D-DDFC-36B2478136F3}"/>
              </a:ext>
            </a:extLst>
          </p:cNvPr>
          <p:cNvSpPr/>
          <p:nvPr/>
        </p:nvSpPr>
        <p:spPr>
          <a:xfrm>
            <a:off x="8394900" y="3905411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FBB2403-BCD5-7C2A-F2FB-78396CE1297A}"/>
              </a:ext>
            </a:extLst>
          </p:cNvPr>
          <p:cNvSpPr/>
          <p:nvPr/>
        </p:nvSpPr>
        <p:spPr>
          <a:xfrm>
            <a:off x="8378043" y="2440368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2CE4F24-81F6-6F99-B7C8-4367AA565C70}"/>
              </a:ext>
            </a:extLst>
          </p:cNvPr>
          <p:cNvSpPr/>
          <p:nvPr/>
        </p:nvSpPr>
        <p:spPr>
          <a:xfrm>
            <a:off x="9674345" y="4968267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E3456BA-7E04-2F35-8750-6342A0F7F2E6}"/>
              </a:ext>
            </a:extLst>
          </p:cNvPr>
          <p:cNvSpPr/>
          <p:nvPr/>
        </p:nvSpPr>
        <p:spPr>
          <a:xfrm>
            <a:off x="8719153" y="5078887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174297B-C380-4371-2CD5-DC2F0F1887A2}"/>
              </a:ext>
            </a:extLst>
          </p:cNvPr>
          <p:cNvSpPr/>
          <p:nvPr/>
        </p:nvSpPr>
        <p:spPr>
          <a:xfrm>
            <a:off x="9406128" y="2368982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FBB23F-B562-A1CC-9041-3FE7318CEB34}"/>
              </a:ext>
            </a:extLst>
          </p:cNvPr>
          <p:cNvSpPr/>
          <p:nvPr/>
        </p:nvSpPr>
        <p:spPr>
          <a:xfrm>
            <a:off x="9573016" y="3150641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E96922-8423-4E29-1EAF-892E686D748A}"/>
              </a:ext>
            </a:extLst>
          </p:cNvPr>
          <p:cNvSpPr/>
          <p:nvPr/>
        </p:nvSpPr>
        <p:spPr>
          <a:xfrm>
            <a:off x="9336268" y="5953280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33F0A3E-B8A3-067A-7BD5-004AF03BB4D2}"/>
              </a:ext>
            </a:extLst>
          </p:cNvPr>
          <p:cNvSpPr/>
          <p:nvPr/>
        </p:nvSpPr>
        <p:spPr>
          <a:xfrm>
            <a:off x="9336268" y="3958870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AAB791-4B47-2E16-369C-25714A394A6B}"/>
              </a:ext>
            </a:extLst>
          </p:cNvPr>
          <p:cNvSpPr/>
          <p:nvPr/>
        </p:nvSpPr>
        <p:spPr>
          <a:xfrm>
            <a:off x="10500150" y="2328542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168C78-85A1-931E-818B-A69AD9F31D9B}"/>
              </a:ext>
            </a:extLst>
          </p:cNvPr>
          <p:cNvSpPr/>
          <p:nvPr/>
        </p:nvSpPr>
        <p:spPr>
          <a:xfrm>
            <a:off x="10633929" y="4242821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9953891-42AB-A19D-F187-D31E7042F158}"/>
              </a:ext>
            </a:extLst>
          </p:cNvPr>
          <p:cNvSpPr/>
          <p:nvPr/>
        </p:nvSpPr>
        <p:spPr>
          <a:xfrm>
            <a:off x="10142358" y="5863001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2E960A6-A39E-48AB-7217-64F0CA2ABC88}"/>
              </a:ext>
            </a:extLst>
          </p:cNvPr>
          <p:cNvSpPr/>
          <p:nvPr/>
        </p:nvSpPr>
        <p:spPr>
          <a:xfrm>
            <a:off x="10926804" y="5417478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B175F1D-EBDB-7374-A9A6-EE5E33492D9D}"/>
              </a:ext>
            </a:extLst>
          </p:cNvPr>
          <p:cNvSpPr/>
          <p:nvPr/>
        </p:nvSpPr>
        <p:spPr>
          <a:xfrm>
            <a:off x="11204752" y="3657817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B79BCDE-42FC-B90A-35D0-1367E1254684}"/>
              </a:ext>
            </a:extLst>
          </p:cNvPr>
          <p:cNvCxnSpPr>
            <a:stCxn id="19" idx="3"/>
            <a:endCxn id="30" idx="2"/>
          </p:cNvCxnSpPr>
          <p:nvPr/>
        </p:nvCxnSpPr>
        <p:spPr>
          <a:xfrm flipV="1">
            <a:off x="7327183" y="3400387"/>
            <a:ext cx="475278" cy="2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341F5950-80E3-DF83-A2C0-68CD073F4C8E}"/>
              </a:ext>
            </a:extLst>
          </p:cNvPr>
          <p:cNvCxnSpPr>
            <a:cxnSpLocks/>
            <a:stCxn id="30" idx="5"/>
            <a:endCxn id="34" idx="1"/>
          </p:cNvCxnSpPr>
          <p:nvPr/>
        </p:nvCxnSpPr>
        <p:spPr>
          <a:xfrm>
            <a:off x="8145876" y="3542634"/>
            <a:ext cx="307945" cy="421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68C8979E-50AB-744B-DCB0-BA3B92FE4C6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8204797" y="3359664"/>
            <a:ext cx="424378" cy="40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BBC18B7-934A-550C-7B30-41601F3AA74A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8797236" y="4106579"/>
            <a:ext cx="539032" cy="53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C44474D-A3B9-7A25-1205-A2FDC18E2E49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9031511" y="3351809"/>
            <a:ext cx="541505" cy="7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D517C07-D945-17AB-0D44-77B9E1346219}"/>
              </a:ext>
            </a:extLst>
          </p:cNvPr>
          <p:cNvCxnSpPr>
            <a:cxnSpLocks/>
            <a:stCxn id="35" idx="3"/>
            <a:endCxn id="30" idx="7"/>
          </p:cNvCxnSpPr>
          <p:nvPr/>
        </p:nvCxnSpPr>
        <p:spPr>
          <a:xfrm flipH="1">
            <a:off x="8145876" y="2783783"/>
            <a:ext cx="291088" cy="474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D6CAF71-8AF6-5134-5140-1155030220F4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9808464" y="2529710"/>
            <a:ext cx="691686" cy="40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189B1D5F-9CC4-FA65-0228-7DABB664C420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8780379" y="2570150"/>
            <a:ext cx="625749" cy="71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C220DEC-83EE-E8F5-D228-5FF6ACAB97C5}"/>
              </a:ext>
            </a:extLst>
          </p:cNvPr>
          <p:cNvCxnSpPr>
            <a:cxnSpLocks/>
            <a:stCxn id="43" idx="7"/>
            <a:endCxn id="46" idx="3"/>
          </p:cNvCxnSpPr>
          <p:nvPr/>
        </p:nvCxnSpPr>
        <p:spPr>
          <a:xfrm flipV="1">
            <a:off x="10977344" y="4001232"/>
            <a:ext cx="286329" cy="300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DFE5696-1EF5-F37B-39CD-62B3C511F7F3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>
            <a:off x="7360919" y="5213026"/>
            <a:ext cx="463994" cy="23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C6D496A1-771A-ABF9-7645-BCE902BCDE29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8227249" y="5236464"/>
            <a:ext cx="491904" cy="43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27F12B00-574E-F0AA-22DA-A1CA2829E6A0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8168328" y="5378711"/>
            <a:ext cx="334984" cy="526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F3A66428-DE01-B30E-70BD-ABD4B95A4FC7}"/>
              </a:ext>
            </a:extLst>
          </p:cNvPr>
          <p:cNvCxnSpPr>
            <a:cxnSpLocks/>
            <a:stCxn id="37" idx="6"/>
            <a:endCxn id="36" idx="2"/>
          </p:cNvCxnSpPr>
          <p:nvPr/>
        </p:nvCxnSpPr>
        <p:spPr>
          <a:xfrm flipV="1">
            <a:off x="9121489" y="5169435"/>
            <a:ext cx="552856" cy="110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A2550D32-B067-7B89-2CD7-2AB3F2370248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8846727" y="6047667"/>
            <a:ext cx="489541" cy="106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923F7CBE-715F-B8E3-198E-668DACE14842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9738604" y="6064169"/>
            <a:ext cx="403754" cy="902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A18E0D26-148C-184A-9FF0-3FD2C82F4576}"/>
                  </a:ext>
                </a:extLst>
              </p14:cNvPr>
              <p14:cNvContentPartPr/>
              <p14:nvPr/>
            </p14:nvContentPartPr>
            <p14:xfrm>
              <a:off x="7609535" y="2186089"/>
              <a:ext cx="3769200" cy="237888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A18E0D26-148C-184A-9FF0-3FD2C82F4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895" y="2177089"/>
                <a:ext cx="3786840" cy="23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897E7442-E737-4B1B-A721-DCFC656FE108}"/>
                  </a:ext>
                </a:extLst>
              </p14:cNvPr>
              <p14:cNvContentPartPr/>
              <p14:nvPr/>
            </p14:nvContentPartPr>
            <p14:xfrm>
              <a:off x="7610400" y="4752120"/>
              <a:ext cx="3160800" cy="17193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897E7442-E737-4B1B-A721-DCFC656FE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1400" y="4743480"/>
                <a:ext cx="3178440" cy="17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96929059-A57B-D9E5-38B4-A8C8F74DBB72}"/>
                  </a:ext>
                </a:extLst>
              </p14:cNvPr>
              <p14:cNvContentPartPr/>
              <p14:nvPr/>
            </p14:nvContentPartPr>
            <p14:xfrm>
              <a:off x="10458490" y="3437951"/>
              <a:ext cx="1368360" cy="249912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96929059-A57B-D9E5-38B4-A8C8F74DBB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49490" y="3428951"/>
                <a:ext cx="1386000" cy="25167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A02D5358-25C0-36FA-B4E6-FCE25AE6AE95}"/>
              </a:ext>
            </a:extLst>
          </p:cNvPr>
          <p:cNvSpPr txBox="1"/>
          <p:nvPr/>
        </p:nvSpPr>
        <p:spPr>
          <a:xfrm>
            <a:off x="6220059" y="2334664"/>
            <a:ext cx="130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rgbClr val="00B0F0"/>
                </a:solidFill>
              </a:rPr>
              <a:t>Reachable </a:t>
            </a:r>
            <a:endParaRPr kumimoji="1" lang="ko-Kore-KR" altLang="en-US" sz="2000" dirty="0">
              <a:solidFill>
                <a:srgbClr val="00B0F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4CC363A-1786-6429-663C-3780F8424B1B}"/>
              </a:ext>
            </a:extLst>
          </p:cNvPr>
          <p:cNvSpPr txBox="1"/>
          <p:nvPr/>
        </p:nvSpPr>
        <p:spPr>
          <a:xfrm>
            <a:off x="10500150" y="3046897"/>
            <a:ext cx="13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Unreachable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4FFDA4-8042-DEE7-EE6C-025D3473639A}"/>
              </a:ext>
            </a:extLst>
          </p:cNvPr>
          <p:cNvSpPr txBox="1"/>
          <p:nvPr/>
        </p:nvSpPr>
        <p:spPr>
          <a:xfrm>
            <a:off x="8503312" y="1574409"/>
            <a:ext cx="220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515151"/>
                </a:solidFill>
              </a:rPr>
              <a:t>깊이우선탐색</a:t>
            </a:r>
            <a:r>
              <a:rPr kumimoji="1" lang="en-US" altLang="ko-KR" sz="2000" dirty="0">
                <a:solidFill>
                  <a:srgbClr val="515151"/>
                </a:solidFill>
              </a:rPr>
              <a:t>(</a:t>
            </a:r>
            <a:r>
              <a:rPr kumimoji="1" lang="en" altLang="ko-KR" sz="2000" dirty="0">
                <a:solidFill>
                  <a:srgbClr val="515151"/>
                </a:solidFill>
              </a:rPr>
              <a:t>DFS)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1577443-2310-45AB-A2F5-09BAEEA0A830}"/>
              </a:ext>
            </a:extLst>
          </p:cNvPr>
          <p:cNvSpPr/>
          <p:nvPr/>
        </p:nvSpPr>
        <p:spPr>
          <a:xfrm>
            <a:off x="1353991" y="3354749"/>
            <a:ext cx="459568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4C3045A-5E92-366D-A506-D80253399758}"/>
              </a:ext>
            </a:extLst>
          </p:cNvPr>
          <p:cNvSpPr/>
          <p:nvPr/>
        </p:nvSpPr>
        <p:spPr>
          <a:xfrm>
            <a:off x="1909687" y="3363627"/>
            <a:ext cx="622801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0A64153-FBB7-3984-13F1-3952FCC2B0C8}"/>
              </a:ext>
            </a:extLst>
          </p:cNvPr>
          <p:cNvSpPr/>
          <p:nvPr/>
        </p:nvSpPr>
        <p:spPr>
          <a:xfrm>
            <a:off x="2614221" y="3363627"/>
            <a:ext cx="308059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DCF7762-B561-A999-58B4-460D8C94327F}"/>
              </a:ext>
            </a:extLst>
          </p:cNvPr>
          <p:cNvSpPr/>
          <p:nvPr/>
        </p:nvSpPr>
        <p:spPr>
          <a:xfrm>
            <a:off x="2993060" y="3363627"/>
            <a:ext cx="277819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F8A8192-3FF1-0428-5843-D321A4E0B54E}"/>
              </a:ext>
            </a:extLst>
          </p:cNvPr>
          <p:cNvSpPr/>
          <p:nvPr/>
        </p:nvSpPr>
        <p:spPr>
          <a:xfrm>
            <a:off x="3339237" y="3354749"/>
            <a:ext cx="340170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AE40FA8-373C-5325-C8B1-B8299B5274FA}"/>
              </a:ext>
            </a:extLst>
          </p:cNvPr>
          <p:cNvSpPr/>
          <p:nvPr/>
        </p:nvSpPr>
        <p:spPr>
          <a:xfrm>
            <a:off x="3747765" y="3359664"/>
            <a:ext cx="844776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F386EAC-71DD-D3CA-FBC2-20FF4DA16B87}"/>
              </a:ext>
            </a:extLst>
          </p:cNvPr>
          <p:cNvSpPr/>
          <p:nvPr/>
        </p:nvSpPr>
        <p:spPr>
          <a:xfrm>
            <a:off x="4657607" y="3355672"/>
            <a:ext cx="380667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99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28" grpId="0"/>
      <p:bldP spid="19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14" grpId="0"/>
      <p:bldP spid="115" grpId="0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278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2">
                    <a:lumMod val="90000"/>
                  </a:schemeClr>
                </a:solidFill>
              </a:rPr>
              <a:t>Mark</a:t>
            </a:r>
            <a:r>
              <a:rPr lang="ko-KR" altLang="en-US" sz="3600" spc="-300" dirty="0">
                <a:solidFill>
                  <a:srgbClr val="FF0000"/>
                </a:solidFill>
              </a:rPr>
              <a:t> </a:t>
            </a:r>
            <a:r>
              <a:rPr lang="en-US" altLang="ko-KR" sz="3600" spc="-300" dirty="0">
                <a:solidFill>
                  <a:schemeClr val="bg2">
                    <a:lumMod val="90000"/>
                  </a:schemeClr>
                </a:solidFill>
              </a:rPr>
              <a:t>and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/>
              <a:t>Sweep</a:t>
            </a:r>
            <a:endParaRPr lang="ko-KR" altLang="en-US" sz="3600" spc="-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06EC9-C3C6-8F3C-AB5C-C4316CADC264}"/>
              </a:ext>
            </a:extLst>
          </p:cNvPr>
          <p:cNvSpPr txBox="1"/>
          <p:nvPr/>
        </p:nvSpPr>
        <p:spPr>
          <a:xfrm>
            <a:off x="2477212" y="1890677"/>
            <a:ext cx="115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solidFill>
                  <a:srgbClr val="E098C5"/>
                </a:solidFill>
              </a:rPr>
              <a:t>Sweep</a:t>
            </a:r>
            <a:endParaRPr kumimoji="1" lang="ko-Kore-KR" altLang="en-US" sz="2400" dirty="0">
              <a:solidFill>
                <a:srgbClr val="E098C5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210E159-B55E-5E05-98F8-2EDFC7E76E71}"/>
              </a:ext>
            </a:extLst>
          </p:cNvPr>
          <p:cNvCxnSpPr>
            <a:cxnSpLocks/>
          </p:cNvCxnSpPr>
          <p:nvPr/>
        </p:nvCxnSpPr>
        <p:spPr>
          <a:xfrm>
            <a:off x="6047232" y="1487424"/>
            <a:ext cx="0" cy="486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77ADA1-0110-A2F7-FEA1-A3EBB154454F}"/>
              </a:ext>
            </a:extLst>
          </p:cNvPr>
          <p:cNvSpPr txBox="1"/>
          <p:nvPr/>
        </p:nvSpPr>
        <p:spPr>
          <a:xfrm>
            <a:off x="6654961" y="3774204"/>
            <a:ext cx="9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GC Root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B935A-F59F-4973-E3B4-C4D4A39FA9CF}"/>
              </a:ext>
            </a:extLst>
          </p:cNvPr>
          <p:cNvSpPr txBox="1"/>
          <p:nvPr/>
        </p:nvSpPr>
        <p:spPr>
          <a:xfrm>
            <a:off x="6688698" y="5578951"/>
            <a:ext cx="9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GC Root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9A6189-C81C-F13C-5048-702A11E49C32}"/>
              </a:ext>
            </a:extLst>
          </p:cNvPr>
          <p:cNvSpPr/>
          <p:nvPr/>
        </p:nvSpPr>
        <p:spPr>
          <a:xfrm>
            <a:off x="6827315" y="3158496"/>
            <a:ext cx="499868" cy="489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446A62-20CC-DE45-D163-1CFEC1881F16}"/>
              </a:ext>
            </a:extLst>
          </p:cNvPr>
          <p:cNvSpPr/>
          <p:nvPr/>
        </p:nvSpPr>
        <p:spPr>
          <a:xfrm>
            <a:off x="6861051" y="4968267"/>
            <a:ext cx="499868" cy="489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BD93232-C3BE-2CD1-00D0-474922D77FDA}"/>
              </a:ext>
            </a:extLst>
          </p:cNvPr>
          <p:cNvSpPr/>
          <p:nvPr/>
        </p:nvSpPr>
        <p:spPr>
          <a:xfrm>
            <a:off x="7802461" y="3199219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46AF3EF-77EF-0272-DEF9-1495F320BB6E}"/>
              </a:ext>
            </a:extLst>
          </p:cNvPr>
          <p:cNvSpPr/>
          <p:nvPr/>
        </p:nvSpPr>
        <p:spPr>
          <a:xfrm>
            <a:off x="8629175" y="3158496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A4F61A-9FF7-FDC6-7651-29E918C9027C}"/>
              </a:ext>
            </a:extLst>
          </p:cNvPr>
          <p:cNvSpPr/>
          <p:nvPr/>
        </p:nvSpPr>
        <p:spPr>
          <a:xfrm>
            <a:off x="8444391" y="5846499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49F461-5D07-3270-EA88-EABFBB750081}"/>
              </a:ext>
            </a:extLst>
          </p:cNvPr>
          <p:cNvSpPr/>
          <p:nvPr/>
        </p:nvSpPr>
        <p:spPr>
          <a:xfrm>
            <a:off x="7824913" y="5035296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F2EAEB-9954-6BF9-273D-D540718C9404}"/>
              </a:ext>
            </a:extLst>
          </p:cNvPr>
          <p:cNvSpPr/>
          <p:nvPr/>
        </p:nvSpPr>
        <p:spPr>
          <a:xfrm>
            <a:off x="8394900" y="3905411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C0A049C-BE94-5C20-6F5B-127CA8712DC5}"/>
              </a:ext>
            </a:extLst>
          </p:cNvPr>
          <p:cNvSpPr/>
          <p:nvPr/>
        </p:nvSpPr>
        <p:spPr>
          <a:xfrm>
            <a:off x="8378043" y="2440368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EB254BF-62AB-9468-7250-4B558838DCA7}"/>
              </a:ext>
            </a:extLst>
          </p:cNvPr>
          <p:cNvSpPr/>
          <p:nvPr/>
        </p:nvSpPr>
        <p:spPr>
          <a:xfrm>
            <a:off x="9674345" y="4968267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4C72B9-0DC7-4EA5-09C6-27D7EEC66B5B}"/>
              </a:ext>
            </a:extLst>
          </p:cNvPr>
          <p:cNvSpPr/>
          <p:nvPr/>
        </p:nvSpPr>
        <p:spPr>
          <a:xfrm>
            <a:off x="8719153" y="5078887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1A05C91-5419-FEA0-7D33-2E0666435508}"/>
              </a:ext>
            </a:extLst>
          </p:cNvPr>
          <p:cNvSpPr/>
          <p:nvPr/>
        </p:nvSpPr>
        <p:spPr>
          <a:xfrm>
            <a:off x="9406128" y="2368982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3C0CD7-6891-AEA5-9657-813FF4772CD8}"/>
              </a:ext>
            </a:extLst>
          </p:cNvPr>
          <p:cNvSpPr/>
          <p:nvPr/>
        </p:nvSpPr>
        <p:spPr>
          <a:xfrm>
            <a:off x="9573016" y="3150641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3DCD4-8ABE-22B4-10E6-42E3FAB28360}"/>
              </a:ext>
            </a:extLst>
          </p:cNvPr>
          <p:cNvSpPr/>
          <p:nvPr/>
        </p:nvSpPr>
        <p:spPr>
          <a:xfrm>
            <a:off x="9336268" y="5953280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B3F48F1-1D69-7A07-50DC-9F5F3DCFD010}"/>
              </a:ext>
            </a:extLst>
          </p:cNvPr>
          <p:cNvSpPr/>
          <p:nvPr/>
        </p:nvSpPr>
        <p:spPr>
          <a:xfrm>
            <a:off x="9336268" y="3958870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4F98DD-E752-E706-9BD5-06DF03F97C77}"/>
              </a:ext>
            </a:extLst>
          </p:cNvPr>
          <p:cNvSpPr/>
          <p:nvPr/>
        </p:nvSpPr>
        <p:spPr>
          <a:xfrm>
            <a:off x="10500150" y="2328542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22CD861-428B-413D-1F62-EF085795C65E}"/>
              </a:ext>
            </a:extLst>
          </p:cNvPr>
          <p:cNvSpPr/>
          <p:nvPr/>
        </p:nvSpPr>
        <p:spPr>
          <a:xfrm>
            <a:off x="10633929" y="4242821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180210C-3E7F-44FE-1F1B-9C3121D2B1C9}"/>
              </a:ext>
            </a:extLst>
          </p:cNvPr>
          <p:cNvSpPr/>
          <p:nvPr/>
        </p:nvSpPr>
        <p:spPr>
          <a:xfrm>
            <a:off x="10142358" y="5863001"/>
            <a:ext cx="402336" cy="4023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204A000-E4F3-CC35-6577-BB769EF6D280}"/>
              </a:ext>
            </a:extLst>
          </p:cNvPr>
          <p:cNvSpPr/>
          <p:nvPr/>
        </p:nvSpPr>
        <p:spPr>
          <a:xfrm>
            <a:off x="10926804" y="5417478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54ADAF1-38C1-7D96-797E-D896F5FC6422}"/>
              </a:ext>
            </a:extLst>
          </p:cNvPr>
          <p:cNvSpPr/>
          <p:nvPr/>
        </p:nvSpPr>
        <p:spPr>
          <a:xfrm>
            <a:off x="11204752" y="3657817"/>
            <a:ext cx="402336" cy="402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43AA1503-CA29-B85E-874E-97A3E42930E2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7327183" y="3400387"/>
            <a:ext cx="475278" cy="2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FFA3321-AF63-59D2-E44A-240A5542CAC5}"/>
              </a:ext>
            </a:extLst>
          </p:cNvPr>
          <p:cNvCxnSpPr>
            <a:cxnSpLocks/>
            <a:stCxn id="27" idx="5"/>
            <a:endCxn id="31" idx="1"/>
          </p:cNvCxnSpPr>
          <p:nvPr/>
        </p:nvCxnSpPr>
        <p:spPr>
          <a:xfrm>
            <a:off x="8145876" y="3542634"/>
            <a:ext cx="307945" cy="421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F3045418-7731-5426-1C08-4BDF759389D4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8204797" y="3359664"/>
            <a:ext cx="424378" cy="40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5C36F25-DD96-3AAE-43A5-597C8DD5A78E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8797236" y="4106579"/>
            <a:ext cx="539032" cy="53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714CCFE6-EC4A-0B05-9E9A-843D67297BC2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 flipV="1">
            <a:off x="9031511" y="3351809"/>
            <a:ext cx="541505" cy="7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61C994C7-AA1B-1535-3534-6478CEBE278A}"/>
              </a:ext>
            </a:extLst>
          </p:cNvPr>
          <p:cNvCxnSpPr>
            <a:cxnSpLocks/>
            <a:stCxn id="32" idx="3"/>
            <a:endCxn id="27" idx="7"/>
          </p:cNvCxnSpPr>
          <p:nvPr/>
        </p:nvCxnSpPr>
        <p:spPr>
          <a:xfrm flipH="1">
            <a:off x="8145876" y="2783783"/>
            <a:ext cx="291088" cy="474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4E41548-8384-7AD7-1544-D524DA120786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9808464" y="2529710"/>
            <a:ext cx="691686" cy="40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99BF0B9F-AA53-DADA-398A-1FDD64A063E1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8780379" y="2570150"/>
            <a:ext cx="625749" cy="71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F3E19D8-141D-D756-D8DE-C7BCC6904B76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10977344" y="4001232"/>
            <a:ext cx="286329" cy="300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8D7459A-A3C6-6E97-685E-B22D94591A89}"/>
              </a:ext>
            </a:extLst>
          </p:cNvPr>
          <p:cNvCxnSpPr>
            <a:cxnSpLocks/>
            <a:stCxn id="25" idx="3"/>
            <a:endCxn id="30" idx="2"/>
          </p:cNvCxnSpPr>
          <p:nvPr/>
        </p:nvCxnSpPr>
        <p:spPr>
          <a:xfrm>
            <a:off x="7360919" y="5213026"/>
            <a:ext cx="463994" cy="23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39DEFE8-43E2-04B3-E3EC-EA560DC9F0E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>
            <a:off x="8227249" y="5236464"/>
            <a:ext cx="491904" cy="43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03543B4D-14FE-7BE4-4EA3-4E07A6ACE64D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>
            <a:off x="8168328" y="5378711"/>
            <a:ext cx="334984" cy="526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6B6DAE8B-5C9D-E581-ECA5-69F0A6D687F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9121489" y="5169435"/>
            <a:ext cx="552856" cy="110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590E833-8CB2-7BF5-52CF-43F24736552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8846727" y="6047667"/>
            <a:ext cx="489541" cy="106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A7F4B928-67F8-3FD3-565E-10FC6517789B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9738604" y="6064169"/>
            <a:ext cx="403754" cy="902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199F8DD5-A90A-1A24-2D2E-365AC16BD9E4}"/>
                  </a:ext>
                </a:extLst>
              </p14:cNvPr>
              <p14:cNvContentPartPr/>
              <p14:nvPr/>
            </p14:nvContentPartPr>
            <p14:xfrm>
              <a:off x="10458490" y="3437951"/>
              <a:ext cx="1368360" cy="249912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199F8DD5-A90A-1A24-2D2E-365AC16BD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9490" y="3428951"/>
                <a:ext cx="1386000" cy="251676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AD2AD6A9-A66F-2AA0-19D1-176C44C6CE1A}"/>
              </a:ext>
            </a:extLst>
          </p:cNvPr>
          <p:cNvSpPr txBox="1"/>
          <p:nvPr/>
        </p:nvSpPr>
        <p:spPr>
          <a:xfrm>
            <a:off x="10500150" y="3046897"/>
            <a:ext cx="13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Unreachable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1E8780-E688-ECD7-8A30-12072AE67A47}"/>
              </a:ext>
            </a:extLst>
          </p:cNvPr>
          <p:cNvSpPr txBox="1"/>
          <p:nvPr/>
        </p:nvSpPr>
        <p:spPr>
          <a:xfrm>
            <a:off x="6336586" y="1688896"/>
            <a:ext cx="211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rgbClr val="E098C5"/>
                </a:solidFill>
              </a:rPr>
              <a:t>Sweep </a:t>
            </a:r>
            <a:r>
              <a:rPr kumimoji="1" lang="ko-Kore-KR" altLang="en-US" sz="2000" dirty="0">
                <a:solidFill>
                  <a:srgbClr val="E098C5"/>
                </a:solidFill>
              </a:rPr>
              <a:t>알고리즘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3547BB-135C-2B7A-F624-96B54235FCAB}"/>
              </a:ext>
            </a:extLst>
          </p:cNvPr>
          <p:cNvSpPr/>
          <p:nvPr/>
        </p:nvSpPr>
        <p:spPr>
          <a:xfrm>
            <a:off x="1247992" y="3276860"/>
            <a:ext cx="3852672" cy="938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065347-C4E5-8BBE-DA7F-9C9B785671BA}"/>
              </a:ext>
            </a:extLst>
          </p:cNvPr>
          <p:cNvSpPr txBox="1"/>
          <p:nvPr/>
        </p:nvSpPr>
        <p:spPr>
          <a:xfrm>
            <a:off x="2357673" y="427917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메모리</a:t>
            </a:r>
            <a:r>
              <a:rPr kumimoji="1" lang="en-US" altLang="ko-KR" dirty="0"/>
              <a:t>(Heap)</a:t>
            </a:r>
            <a:endParaRPr kumimoji="1" lang="ko-Kore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A0DF3A-20D6-09FA-CF7F-62E639EA6667}"/>
              </a:ext>
            </a:extLst>
          </p:cNvPr>
          <p:cNvSpPr/>
          <p:nvPr/>
        </p:nvSpPr>
        <p:spPr>
          <a:xfrm>
            <a:off x="1331670" y="3323653"/>
            <a:ext cx="459568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0A429D6-9C18-0037-28A2-B598BB24F7DC}"/>
              </a:ext>
            </a:extLst>
          </p:cNvPr>
          <p:cNvSpPr/>
          <p:nvPr/>
        </p:nvSpPr>
        <p:spPr>
          <a:xfrm>
            <a:off x="1887366" y="3332531"/>
            <a:ext cx="622801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3918D01-CB22-6451-3C37-87F3EC8E2C53}"/>
              </a:ext>
            </a:extLst>
          </p:cNvPr>
          <p:cNvSpPr/>
          <p:nvPr/>
        </p:nvSpPr>
        <p:spPr>
          <a:xfrm>
            <a:off x="2591900" y="3332531"/>
            <a:ext cx="308059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C0EB955-ECDE-3336-0A13-27632BB9AD91}"/>
              </a:ext>
            </a:extLst>
          </p:cNvPr>
          <p:cNvSpPr/>
          <p:nvPr/>
        </p:nvSpPr>
        <p:spPr>
          <a:xfrm>
            <a:off x="2970739" y="3332531"/>
            <a:ext cx="277819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E26EB3-4EB9-1F65-AB4B-8F7E23897D65}"/>
              </a:ext>
            </a:extLst>
          </p:cNvPr>
          <p:cNvSpPr/>
          <p:nvPr/>
        </p:nvSpPr>
        <p:spPr>
          <a:xfrm>
            <a:off x="3316916" y="3323653"/>
            <a:ext cx="340170" cy="83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CA92ED-9CE6-7E6B-01E9-1247E9AF060B}"/>
              </a:ext>
            </a:extLst>
          </p:cNvPr>
          <p:cNvSpPr/>
          <p:nvPr/>
        </p:nvSpPr>
        <p:spPr>
          <a:xfrm>
            <a:off x="3725444" y="3328568"/>
            <a:ext cx="844776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739132-9682-0EFC-82D9-408448A5FD9E}"/>
              </a:ext>
            </a:extLst>
          </p:cNvPr>
          <p:cNvSpPr/>
          <p:nvPr/>
        </p:nvSpPr>
        <p:spPr>
          <a:xfrm>
            <a:off x="4635286" y="3324576"/>
            <a:ext cx="380667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52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63" grpId="0"/>
      <p:bldP spid="63" grpId="1"/>
      <p:bldP spid="65" grpId="0"/>
      <p:bldP spid="89" grpId="0" animBg="1"/>
      <p:bldP spid="91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Compack</a:t>
            </a:r>
            <a:endParaRPr lang="ko-KR" altLang="en-US" sz="3600" spc="-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88F5A-E891-0296-9D11-E1663AAC914E}"/>
              </a:ext>
            </a:extLst>
          </p:cNvPr>
          <p:cNvSpPr txBox="1"/>
          <p:nvPr/>
        </p:nvSpPr>
        <p:spPr>
          <a:xfrm>
            <a:off x="2199782" y="1982921"/>
            <a:ext cx="136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FFC000"/>
                </a:solidFill>
              </a:rPr>
              <a:t>Compack</a:t>
            </a:r>
            <a:endParaRPr kumimoji="1" lang="ko-Kore-KR" altLang="en-US" sz="2400" dirty="0">
              <a:solidFill>
                <a:srgbClr val="FFC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9955BD-331C-E1CC-2183-C6DD9BE831BA}"/>
              </a:ext>
            </a:extLst>
          </p:cNvPr>
          <p:cNvSpPr/>
          <p:nvPr/>
        </p:nvSpPr>
        <p:spPr>
          <a:xfrm>
            <a:off x="1151639" y="3275819"/>
            <a:ext cx="3852672" cy="938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8ABF37-FC4A-167E-4524-E33398869CEA}"/>
              </a:ext>
            </a:extLst>
          </p:cNvPr>
          <p:cNvSpPr txBox="1"/>
          <p:nvPr/>
        </p:nvSpPr>
        <p:spPr>
          <a:xfrm>
            <a:off x="2261320" y="427813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메모리</a:t>
            </a:r>
            <a:r>
              <a:rPr kumimoji="1" lang="en-US" altLang="ko-KR" dirty="0"/>
              <a:t>(Heap)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8730D-6F73-F36D-1596-B004E14A4648}"/>
              </a:ext>
            </a:extLst>
          </p:cNvPr>
          <p:cNvSpPr/>
          <p:nvPr/>
        </p:nvSpPr>
        <p:spPr>
          <a:xfrm>
            <a:off x="3629091" y="3327527"/>
            <a:ext cx="844776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C1AE2B4-BA2D-5040-3B76-A9661EDB5F54}"/>
              </a:ext>
            </a:extLst>
          </p:cNvPr>
          <p:cNvSpPr/>
          <p:nvPr/>
        </p:nvSpPr>
        <p:spPr>
          <a:xfrm>
            <a:off x="4538933" y="3323535"/>
            <a:ext cx="380667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6FB895-5D28-A540-C2F2-61AE3BC5FFF4}"/>
              </a:ext>
            </a:extLst>
          </p:cNvPr>
          <p:cNvSpPr/>
          <p:nvPr/>
        </p:nvSpPr>
        <p:spPr>
          <a:xfrm>
            <a:off x="1791013" y="3331490"/>
            <a:ext cx="622801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9E477F-3251-616A-6FF7-CD073FA02698}"/>
              </a:ext>
            </a:extLst>
          </p:cNvPr>
          <p:cNvSpPr/>
          <p:nvPr/>
        </p:nvSpPr>
        <p:spPr>
          <a:xfrm>
            <a:off x="2874386" y="3331490"/>
            <a:ext cx="277819" cy="8314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1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2031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11992 0.000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05039 -0.000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08412 -0.0004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0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F1FB76-B58E-7450-3472-E9AE0AE2D84E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057328-617C-D7EC-FF37-4B104B3F6ED1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Young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0F929-4398-AE01-0032-F0E47667EDD4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239732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42A3A-24FA-0B4B-98AC-4DF8530808DE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783DE-36FD-EBAE-CA70-AE85FE720189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49F15-FDAE-8BA8-B4C9-E36860E65DE6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A33B1-061B-C5CB-46FE-93ECFAFAFA6C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77939C-22CC-D35F-AEFF-3A8B1CE6DEEE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AD6A0D-4C09-DCE0-5781-D399512A9D36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966C70BB-4F6B-05C6-CAFE-4DC0696D83E9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B393CE2-A23F-3000-2B1A-413BC5745A7F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CB9117-FB3D-D3A4-32DC-9D489AFE2291}"/>
              </a:ext>
            </a:extLst>
          </p:cNvPr>
          <p:cNvSpPr txBox="1"/>
          <p:nvPr/>
        </p:nvSpPr>
        <p:spPr>
          <a:xfrm>
            <a:off x="4377463" y="4884921"/>
            <a:ext cx="12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Survivor 1</a:t>
            </a:r>
            <a:endParaRPr kumimoji="1" lang="ko-Kore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C1BADA-1C0C-407B-0E45-B8196BC2EAD1}"/>
              </a:ext>
            </a:extLst>
          </p:cNvPr>
          <p:cNvSpPr txBox="1"/>
          <p:nvPr/>
        </p:nvSpPr>
        <p:spPr>
          <a:xfrm>
            <a:off x="2201457" y="4884921"/>
            <a:ext cx="125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Survivor 0</a:t>
            </a:r>
            <a:endParaRPr kumimoji="1" lang="ko-Kore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ABE9A-57A6-A5C5-4EAF-2236C0E14AE7}"/>
              </a:ext>
            </a:extLst>
          </p:cNvPr>
          <p:cNvSpPr txBox="1"/>
          <p:nvPr/>
        </p:nvSpPr>
        <p:spPr>
          <a:xfrm>
            <a:off x="3456321" y="3481675"/>
            <a:ext cx="92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Eden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53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B8A6A-AE82-4D53-9AFD-142A1D9A371C}"/>
              </a:ext>
            </a:extLst>
          </p:cNvPr>
          <p:cNvSpPr txBox="1"/>
          <p:nvPr/>
        </p:nvSpPr>
        <p:spPr>
          <a:xfrm>
            <a:off x="2945222" y="2389568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A68-B34B-F99A-08B4-D44097D01F05}"/>
              </a:ext>
            </a:extLst>
          </p:cNvPr>
          <p:cNvSpPr txBox="1"/>
          <p:nvPr/>
        </p:nvSpPr>
        <p:spPr>
          <a:xfrm>
            <a:off x="661798" y="1742704"/>
            <a:ext cx="379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객체가</a:t>
            </a:r>
            <a:r>
              <a:rPr kumimoji="1" lang="ko-KR" altLang="en-US" dirty="0"/>
              <a:t> 생성되면</a:t>
            </a:r>
            <a:r>
              <a:rPr kumimoji="1" lang="en-US" altLang="ko-KR" dirty="0"/>
              <a:t> Eden</a:t>
            </a:r>
            <a:r>
              <a:rPr kumimoji="1" lang="ko-KR" altLang="en-US" dirty="0"/>
              <a:t>영역에 할당됨</a:t>
            </a:r>
            <a:endParaRPr kumimoji="1" lang="ko-Kore-KR" altLang="en-US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D188403-5EF4-779D-88F3-7E4F36EDF06F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D881C9C-FC84-9B63-E84F-8429AD6C12E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DC99AFDA-A1A6-238D-D1CE-C91226F83F6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650BC98-A531-9240-23B6-53F5D26CFAF2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EE090D3-7616-7585-D305-B00E7721BBC3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B36ABC3-9D46-7756-E698-B2C6EA6DEE10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E3052EE-88AA-F80A-5711-07EC95648D24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DEDBEAC0-5EFF-3B58-B927-BB1FF1FE38D3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4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A68-B34B-F99A-08B4-D44097D01F05}"/>
              </a:ext>
            </a:extLst>
          </p:cNvPr>
          <p:cNvSpPr txBox="1"/>
          <p:nvPr/>
        </p:nvSpPr>
        <p:spPr>
          <a:xfrm>
            <a:off x="661798" y="1742704"/>
            <a:ext cx="40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Eden</a:t>
            </a:r>
            <a:r>
              <a:rPr kumimoji="1" lang="ko-KR" altLang="en-US" dirty="0"/>
              <a:t>영역이 </a:t>
            </a:r>
            <a:r>
              <a:rPr kumimoji="1" lang="ko-KR" altLang="en-US" dirty="0" err="1"/>
              <a:t>꽉차서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Minor</a:t>
            </a:r>
            <a:r>
              <a:rPr kumimoji="1" lang="ko-KR" altLang="en-US" dirty="0"/>
              <a:t> </a:t>
            </a:r>
            <a:r>
              <a:rPr kumimoji="1" lang="en-US" altLang="ko-KR" dirty="0"/>
              <a:t>GC</a:t>
            </a:r>
            <a:r>
              <a:rPr kumimoji="1" lang="ko-KR" altLang="en-US" dirty="0"/>
              <a:t> 발생</a:t>
            </a:r>
            <a:endParaRPr kumimoji="1" lang="ko-Kore-KR" altLang="en-US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D188403-5EF4-779D-88F3-7E4F36EDF06F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D881C9C-FC84-9B63-E84F-8429AD6C12E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DC99AFDA-A1A6-238D-D1CE-C91226F83F6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650BC98-A531-9240-23B6-53F5D26CFAF2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EE090D3-7616-7585-D305-B00E7721BBC3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B36ABC3-9D46-7756-E698-B2C6EA6DEE10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E3052EE-88AA-F80A-5711-07EC95648D24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DEDBEAC0-5EFF-3B58-B927-BB1FF1FE38D3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A1F1C-B71E-8192-C7DF-5E33D80576DF}"/>
              </a:ext>
            </a:extLst>
          </p:cNvPr>
          <p:cNvSpPr txBox="1"/>
          <p:nvPr/>
        </p:nvSpPr>
        <p:spPr>
          <a:xfrm>
            <a:off x="2904766" y="3214035"/>
            <a:ext cx="1757752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Minor GC</a:t>
            </a:r>
            <a:r>
              <a:rPr kumimoji="1" lang="ko-KR" altLang="en-US" sz="2000" dirty="0"/>
              <a:t> 발생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4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E8D00-271F-4ED2-BF11-AADDE983DF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82A0BA-724F-49F2-ABB8-A2D1913C942D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8D8CF-90A6-4357-BCA6-335E67EA3FCB}"/>
              </a:ext>
            </a:extLst>
          </p:cNvPr>
          <p:cNvCxnSpPr/>
          <p:nvPr/>
        </p:nvCxnSpPr>
        <p:spPr>
          <a:xfrm>
            <a:off x="529389" y="1078451"/>
            <a:ext cx="5566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D6A31-E3B7-4D56-8E03-6EE1E16411B7}"/>
              </a:ext>
            </a:extLst>
          </p:cNvPr>
          <p:cNvSpPr txBox="1"/>
          <p:nvPr/>
        </p:nvSpPr>
        <p:spPr>
          <a:xfrm>
            <a:off x="529389" y="39742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5B2E4D-58B2-4A57-994A-59BBE2CE1444}"/>
              </a:ext>
            </a:extLst>
          </p:cNvPr>
          <p:cNvGrpSpPr/>
          <p:nvPr/>
        </p:nvGrpSpPr>
        <p:grpSpPr>
          <a:xfrm>
            <a:off x="491260" y="1194719"/>
            <a:ext cx="2305179" cy="646331"/>
            <a:chOff x="1339788" y="1956429"/>
            <a:chExt cx="2305179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C4C4-5BFE-43A2-A7E6-2E7FCD25DB55}"/>
                </a:ext>
              </a:extLst>
            </p:cNvPr>
            <p:cNvSpPr txBox="1"/>
            <p:nvPr/>
          </p:nvSpPr>
          <p:spPr>
            <a:xfrm>
              <a:off x="1339788" y="1956429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2D280-4930-459F-9048-1C0C5F077574}"/>
                </a:ext>
              </a:extLst>
            </p:cNvPr>
            <p:cNvSpPr txBox="1"/>
            <p:nvPr/>
          </p:nvSpPr>
          <p:spPr>
            <a:xfrm>
              <a:off x="1872751" y="2068700"/>
              <a:ext cx="17722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JAVA</a:t>
              </a:r>
              <a:r>
                <a:rPr lang="ko-KR" altLang="en-US" sz="2400" dirty="0"/>
                <a:t> 메모리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5E2C8A-01ED-4B64-9BC3-1F0AB344F7E1}"/>
              </a:ext>
            </a:extLst>
          </p:cNvPr>
          <p:cNvGrpSpPr/>
          <p:nvPr/>
        </p:nvGrpSpPr>
        <p:grpSpPr>
          <a:xfrm>
            <a:off x="768422" y="1838332"/>
            <a:ext cx="1273426" cy="289978"/>
            <a:chOff x="1339788" y="1943450"/>
            <a:chExt cx="1273426" cy="2899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766084-3C8D-4992-AD4A-C007B799FBE9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1.1</a:t>
              </a:r>
              <a:endParaRPr lang="ko-KR" altLang="en-US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6D9529-B328-4710-A514-CDE74C047AA0}"/>
                </a:ext>
              </a:extLst>
            </p:cNvPr>
            <p:cNvSpPr txBox="1"/>
            <p:nvPr/>
          </p:nvSpPr>
          <p:spPr>
            <a:xfrm>
              <a:off x="1853070" y="194345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JVM</a:t>
              </a:r>
              <a:r>
                <a:rPr lang="ko-KR" altLang="en-US" sz="1200" dirty="0"/>
                <a:t>이란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D71FDC-6E24-4011-8B9C-BBA2006C1F27}"/>
              </a:ext>
            </a:extLst>
          </p:cNvPr>
          <p:cNvGrpSpPr/>
          <p:nvPr/>
        </p:nvGrpSpPr>
        <p:grpSpPr>
          <a:xfrm>
            <a:off x="532376" y="3763448"/>
            <a:ext cx="3049638" cy="646331"/>
            <a:chOff x="1339788" y="1956429"/>
            <a:chExt cx="3049638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3011F7-A783-4B54-B94B-7F45C0302103}"/>
                </a:ext>
              </a:extLst>
            </p:cNvPr>
            <p:cNvSpPr txBox="1"/>
            <p:nvPr/>
          </p:nvSpPr>
          <p:spPr>
            <a:xfrm>
              <a:off x="1339788" y="195642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35B9FC-26FF-414E-9D1B-7ED7D10097D0}"/>
                </a:ext>
              </a:extLst>
            </p:cNvPr>
            <p:cNvSpPr txBox="1"/>
            <p:nvPr/>
          </p:nvSpPr>
          <p:spPr>
            <a:xfrm>
              <a:off x="1962928" y="2039193"/>
              <a:ext cx="2426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Garbage Collector</a:t>
              </a:r>
              <a:endParaRPr lang="ko-KR" altLang="en-US" sz="2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D7A2D6-C496-4E83-91BF-953E47D689B9}"/>
              </a:ext>
            </a:extLst>
          </p:cNvPr>
          <p:cNvGrpSpPr/>
          <p:nvPr/>
        </p:nvGrpSpPr>
        <p:grpSpPr>
          <a:xfrm>
            <a:off x="768422" y="4346050"/>
            <a:ext cx="1095163" cy="276999"/>
            <a:chOff x="1339788" y="1956429"/>
            <a:chExt cx="1095163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93285-8821-4613-8797-45B99AE14F96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2.1</a:t>
              </a:r>
              <a:endParaRPr lang="ko-KR" altLang="en-US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F53056-92F7-4CF6-A9A3-DB8A9C9B980F}"/>
                </a:ext>
              </a:extLst>
            </p:cNvPr>
            <p:cNvSpPr txBox="1"/>
            <p:nvPr/>
          </p:nvSpPr>
          <p:spPr>
            <a:xfrm>
              <a:off x="1916860" y="19564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GC</a:t>
              </a:r>
              <a:r>
                <a:rPr lang="ko-KR" altLang="en-US" sz="1200" dirty="0"/>
                <a:t>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1DC98CC-893B-8FB3-6F58-1422060722DF}"/>
              </a:ext>
            </a:extLst>
          </p:cNvPr>
          <p:cNvGrpSpPr/>
          <p:nvPr/>
        </p:nvGrpSpPr>
        <p:grpSpPr>
          <a:xfrm>
            <a:off x="765692" y="5480062"/>
            <a:ext cx="1781248" cy="276999"/>
            <a:chOff x="1339788" y="1956429"/>
            <a:chExt cx="1781248" cy="2769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BB0AA-EB2B-E820-DB5E-5A9A8D8C645D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2.4</a:t>
              </a:r>
              <a:endParaRPr lang="ko-KR" altLang="en-US" sz="1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F41077-1EA6-D788-2FD3-F19DB946D1E0}"/>
                </a:ext>
              </a:extLst>
            </p:cNvPr>
            <p:cNvSpPr txBox="1"/>
            <p:nvPr/>
          </p:nvSpPr>
          <p:spPr>
            <a:xfrm>
              <a:off x="1916860" y="1956429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GC</a:t>
              </a:r>
              <a:r>
                <a:rPr lang="ko-KR" altLang="en-US" sz="1200" dirty="0"/>
                <a:t>의 동작 과정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3FC871-5C2F-D3B6-BC99-7BD2F5A3BF94}"/>
              </a:ext>
            </a:extLst>
          </p:cNvPr>
          <p:cNvGrpSpPr/>
          <p:nvPr/>
        </p:nvGrpSpPr>
        <p:grpSpPr>
          <a:xfrm>
            <a:off x="765692" y="2571408"/>
            <a:ext cx="1497847" cy="289978"/>
            <a:chOff x="1339788" y="1943450"/>
            <a:chExt cx="1497847" cy="2899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40E513-6CBC-21F2-3A73-A0BDB1C0161B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1.3</a:t>
              </a:r>
              <a:endParaRPr lang="ko-KR" alt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F474F-3FD8-8F1E-E9E1-0BF69195F3C2}"/>
                </a:ext>
              </a:extLst>
            </p:cNvPr>
            <p:cNvSpPr txBox="1"/>
            <p:nvPr/>
          </p:nvSpPr>
          <p:spPr>
            <a:xfrm>
              <a:off x="1853070" y="1943450"/>
              <a:ext cx="984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JVM</a:t>
              </a:r>
              <a:r>
                <a:rPr lang="ko-KR" altLang="en-US" sz="1200" dirty="0"/>
                <a:t>의 구조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4D07B8-3790-C1C3-B10E-892071ED2528}"/>
              </a:ext>
            </a:extLst>
          </p:cNvPr>
          <p:cNvGrpSpPr/>
          <p:nvPr/>
        </p:nvGrpSpPr>
        <p:grpSpPr>
          <a:xfrm>
            <a:off x="765692" y="6267929"/>
            <a:ext cx="1438205" cy="276999"/>
            <a:chOff x="1339788" y="1956429"/>
            <a:chExt cx="1438205" cy="2769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F38214-5041-FBDD-6E2F-E00D0501AB72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2.6</a:t>
              </a:r>
              <a:endParaRPr lang="ko-KR" alt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823AB2-EBB8-E235-612E-07DC6A585693}"/>
                </a:ext>
              </a:extLst>
            </p:cNvPr>
            <p:cNvSpPr txBox="1"/>
            <p:nvPr/>
          </p:nvSpPr>
          <p:spPr>
            <a:xfrm>
              <a:off x="1916860" y="195642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GC</a:t>
              </a:r>
              <a:r>
                <a:rPr lang="ko-KR" altLang="en-US" sz="1200" dirty="0"/>
                <a:t>의 종류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BF04BD-03DA-B049-A016-EFA2166178C3}"/>
              </a:ext>
            </a:extLst>
          </p:cNvPr>
          <p:cNvGrpSpPr/>
          <p:nvPr/>
        </p:nvGrpSpPr>
        <p:grpSpPr>
          <a:xfrm>
            <a:off x="777402" y="3291636"/>
            <a:ext cx="2767425" cy="289978"/>
            <a:chOff x="1339788" y="1943450"/>
            <a:chExt cx="2767425" cy="28997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8A14F5-4E09-D9CE-3970-B21F0A25A12E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1.5</a:t>
              </a:r>
              <a:endParaRPr lang="ko-KR" altLang="en-US" sz="12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162679-C5AC-79BF-B883-B2B87DC1B83A}"/>
                </a:ext>
              </a:extLst>
            </p:cNvPr>
            <p:cNvSpPr txBox="1"/>
            <p:nvPr/>
          </p:nvSpPr>
          <p:spPr>
            <a:xfrm>
              <a:off x="1853070" y="1943450"/>
              <a:ext cx="2254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ko-KR" altLang="en-US" sz="1200" dirty="0"/>
                <a:t>언어 메모리 동적할당 및 해제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5DE7F6E-A5D2-807E-657F-A1A87F7AA5DF}"/>
              </a:ext>
            </a:extLst>
          </p:cNvPr>
          <p:cNvGrpSpPr/>
          <p:nvPr/>
        </p:nvGrpSpPr>
        <p:grpSpPr>
          <a:xfrm>
            <a:off x="765692" y="5878182"/>
            <a:ext cx="2728623" cy="276999"/>
            <a:chOff x="1339788" y="1956429"/>
            <a:chExt cx="2728623" cy="27699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F9A284-5FDE-08A9-1877-7213E024B691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2.5</a:t>
              </a:r>
              <a:endParaRPr lang="ko-KR" altLang="en-US" sz="1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DB8222-C09E-A19A-55D3-AACDC598A045}"/>
                </a:ext>
              </a:extLst>
            </p:cNvPr>
            <p:cNvSpPr txBox="1"/>
            <p:nvPr/>
          </p:nvSpPr>
          <p:spPr>
            <a:xfrm>
              <a:off x="1916860" y="1956429"/>
              <a:ext cx="21515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Java</a:t>
              </a:r>
              <a:r>
                <a:rPr lang="ko-KR" altLang="en-US" sz="1200" dirty="0"/>
                <a:t>에서 </a:t>
              </a:r>
              <a:r>
                <a:rPr lang="en-US" altLang="ko-KR" sz="1200" dirty="0"/>
                <a:t>GC</a:t>
              </a:r>
              <a:r>
                <a:rPr lang="ko-KR" altLang="en-US" sz="1200" dirty="0"/>
                <a:t> 도입의 전제 가설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94127B-FE92-6FEE-F75B-7EBF7E5E5951}"/>
              </a:ext>
            </a:extLst>
          </p:cNvPr>
          <p:cNvGrpSpPr/>
          <p:nvPr/>
        </p:nvGrpSpPr>
        <p:grpSpPr>
          <a:xfrm>
            <a:off x="765692" y="2196132"/>
            <a:ext cx="1462581" cy="289978"/>
            <a:chOff x="1339788" y="1943450"/>
            <a:chExt cx="1462581" cy="2899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5BDDBE-9F2C-E9DC-74B2-702E8E451328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1.2</a:t>
              </a:r>
              <a:endParaRPr lang="ko-KR" altLang="en-US" sz="12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DD22D6-33E9-5067-4C90-04415B081D1D}"/>
                </a:ext>
              </a:extLst>
            </p:cNvPr>
            <p:cNvSpPr txBox="1"/>
            <p:nvPr/>
          </p:nvSpPr>
          <p:spPr>
            <a:xfrm>
              <a:off x="1853070" y="1943450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JVM</a:t>
              </a:r>
              <a:r>
                <a:rPr lang="ko-KR" altLang="en-US" sz="1200" dirty="0"/>
                <a:t>의 특징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757208-9866-E7A8-25C0-E97B68C65FAF}"/>
              </a:ext>
            </a:extLst>
          </p:cNvPr>
          <p:cNvGrpSpPr/>
          <p:nvPr/>
        </p:nvGrpSpPr>
        <p:grpSpPr>
          <a:xfrm>
            <a:off x="758278" y="4717464"/>
            <a:ext cx="3002801" cy="276999"/>
            <a:chOff x="1339788" y="1956429"/>
            <a:chExt cx="3002801" cy="2769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DFCECB-D3F6-0E75-E18A-526D2124090B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2.2</a:t>
              </a:r>
              <a:endParaRPr lang="ko-KR" altLang="en-US" sz="1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B085AB-DE3D-6D87-F334-81B574E1D44E}"/>
                </a:ext>
              </a:extLst>
            </p:cNvPr>
            <p:cNvSpPr txBox="1"/>
            <p:nvPr/>
          </p:nvSpPr>
          <p:spPr>
            <a:xfrm>
              <a:off x="1916860" y="1956429"/>
              <a:ext cx="2425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Reachable</a:t>
              </a:r>
              <a:r>
                <a:rPr lang="ko-KR" altLang="en-US" sz="1200" dirty="0"/>
                <a:t>객체와 </a:t>
              </a:r>
              <a:r>
                <a:rPr lang="en-US" altLang="ko-KR" sz="1200" dirty="0"/>
                <a:t>Unreachable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33D10A-CD28-4F89-FED4-808FBEDB8D71}"/>
              </a:ext>
            </a:extLst>
          </p:cNvPr>
          <p:cNvGrpSpPr/>
          <p:nvPr/>
        </p:nvGrpSpPr>
        <p:grpSpPr>
          <a:xfrm>
            <a:off x="765692" y="2920222"/>
            <a:ext cx="1931940" cy="289978"/>
            <a:chOff x="1339788" y="1943450"/>
            <a:chExt cx="1931940" cy="2899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CBAB37-173B-0B94-DF89-2F842C3C5B1A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1.4</a:t>
              </a:r>
              <a:endParaRPr lang="ko-KR" altLang="en-US" sz="12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EED9B0-5511-3506-90DD-BCF496E7AB38}"/>
                </a:ext>
              </a:extLst>
            </p:cNvPr>
            <p:cNvSpPr txBox="1"/>
            <p:nvPr/>
          </p:nvSpPr>
          <p:spPr>
            <a:xfrm>
              <a:off x="1853070" y="1943450"/>
              <a:ext cx="1418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Runtime Data Area</a:t>
              </a:r>
              <a:endParaRPr lang="ko-KR" altLang="en-US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B316B64-5012-02AA-BF9B-6A052CFB0D78}"/>
              </a:ext>
            </a:extLst>
          </p:cNvPr>
          <p:cNvGrpSpPr/>
          <p:nvPr/>
        </p:nvGrpSpPr>
        <p:grpSpPr>
          <a:xfrm>
            <a:off x="758278" y="5084651"/>
            <a:ext cx="1807473" cy="276999"/>
            <a:chOff x="1339788" y="1956429"/>
            <a:chExt cx="1807473" cy="2769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59C2B-A117-BE19-C2CD-07ADD74A734A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2.3</a:t>
              </a:r>
              <a:endParaRPr lang="ko-KR" altLang="en-US" sz="12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9EC13F-1301-5931-F000-146775D17066}"/>
                </a:ext>
              </a:extLst>
            </p:cNvPr>
            <p:cNvSpPr txBox="1"/>
            <p:nvPr/>
          </p:nvSpPr>
          <p:spPr>
            <a:xfrm>
              <a:off x="1916860" y="1956429"/>
              <a:ext cx="1230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Mark and Sweep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2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A68-B34B-F99A-08B4-D44097D01F05}"/>
              </a:ext>
            </a:extLst>
          </p:cNvPr>
          <p:cNvSpPr txBox="1"/>
          <p:nvPr/>
        </p:nvSpPr>
        <p:spPr>
          <a:xfrm>
            <a:off x="661798" y="1742704"/>
            <a:ext cx="400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Minor</a:t>
            </a:r>
            <a:r>
              <a:rPr kumimoji="1" lang="ko-KR" altLang="en-US" dirty="0"/>
              <a:t> </a:t>
            </a:r>
            <a:r>
              <a:rPr kumimoji="1" lang="en-US" altLang="ko-KR" dirty="0"/>
              <a:t>GC</a:t>
            </a:r>
            <a:r>
              <a:rPr kumimoji="1" lang="ko-KR" altLang="en-US" dirty="0"/>
              <a:t>가 발생하면 </a:t>
            </a:r>
            <a:r>
              <a:rPr kumimoji="1" lang="en-US" altLang="ko-KR" sz="2000" dirty="0">
                <a:solidFill>
                  <a:srgbClr val="FF0000"/>
                </a:solidFill>
              </a:rPr>
              <a:t>Mark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D188403-5EF4-779D-88F3-7E4F36EDF06F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D881C9C-FC84-9B63-E84F-8429AD6C12E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DC99AFDA-A1A6-238D-D1CE-C91226F83F6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650BC98-A531-9240-23B6-53F5D26CFAF2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EE090D3-7616-7585-D305-B00E7721BBC3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B36ABC3-9D46-7756-E698-B2C6EA6DEE10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E3052EE-88AA-F80A-5711-07EC95648D24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DEDBEAC0-5EFF-3B58-B927-BB1FF1FE38D3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CA75B2A-9E92-15C3-4CDF-993F3F7469F5}"/>
              </a:ext>
            </a:extLst>
          </p:cNvPr>
          <p:cNvSpPr/>
          <p:nvPr/>
        </p:nvSpPr>
        <p:spPr>
          <a:xfrm>
            <a:off x="1795745" y="348946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798348" y="3504518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B117EEEC-F8CA-CF22-C8E8-1E3340CD5C98}"/>
              </a:ext>
            </a:extLst>
          </p:cNvPr>
          <p:cNvSpPr/>
          <p:nvPr/>
        </p:nvSpPr>
        <p:spPr>
          <a:xfrm>
            <a:off x="5001619" y="3521295"/>
            <a:ext cx="347216" cy="690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73B8EC-7447-C383-B6D1-9F73B44192A4}"/>
              </a:ext>
            </a:extLst>
          </p:cNvPr>
          <p:cNvSpPr txBox="1"/>
          <p:nvPr/>
        </p:nvSpPr>
        <p:spPr>
          <a:xfrm>
            <a:off x="2904766" y="3214035"/>
            <a:ext cx="1757752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Minor GC</a:t>
            </a:r>
            <a:r>
              <a:rPr kumimoji="1" lang="ko-KR" altLang="en-US" sz="2000" dirty="0"/>
              <a:t> 발생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347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A68-B34B-F99A-08B4-D44097D01F05}"/>
              </a:ext>
            </a:extLst>
          </p:cNvPr>
          <p:cNvSpPr txBox="1"/>
          <p:nvPr/>
        </p:nvSpPr>
        <p:spPr>
          <a:xfrm>
            <a:off x="661798" y="1742704"/>
            <a:ext cx="400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Eden</a:t>
            </a:r>
            <a:r>
              <a:rPr kumimoji="1" lang="ko-KR" altLang="en-US" sz="2000" dirty="0"/>
              <a:t>영역에서 </a:t>
            </a:r>
            <a:r>
              <a:rPr kumimoji="1" lang="en-US" altLang="ko-KR" sz="2000" dirty="0"/>
              <a:t>Reachable</a:t>
            </a:r>
            <a:r>
              <a:rPr kumimoji="1" lang="ko-KR" altLang="en-US" sz="2000" dirty="0"/>
              <a:t>객체들이</a:t>
            </a:r>
            <a:br>
              <a:rPr kumimoji="1" lang="en-US" altLang="ko-KR" sz="2000" dirty="0"/>
            </a:br>
            <a:r>
              <a:rPr kumimoji="1" lang="en-US" altLang="ko-KR" sz="2000" dirty="0"/>
              <a:t>Survivor</a:t>
            </a:r>
            <a:r>
              <a:rPr kumimoji="1" lang="ko-KR" altLang="en-US" sz="2000" dirty="0"/>
              <a:t>영역으로 이동 </a:t>
            </a:r>
            <a:endParaRPr kumimoji="1" lang="ko-Kore-KR" altLang="en-US" sz="2000" dirty="0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D881C9C-FC84-9B63-E84F-8429AD6C12E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650BC98-A531-9240-23B6-53F5D26CFAF2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EE090D3-7616-7585-D305-B00E7721BBC3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B36ABC3-9D46-7756-E698-B2C6EA6DEE10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DEDBEAC0-5EFF-3B58-B927-BB1FF1FE38D3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794030" y="3504518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795745" y="348946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651CF98-8B57-F79D-7EFB-F2696260E2C8}"/>
              </a:ext>
            </a:extLst>
          </p:cNvPr>
          <p:cNvSpPr/>
          <p:nvPr/>
        </p:nvSpPr>
        <p:spPr>
          <a:xfrm>
            <a:off x="5002565" y="3521295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1.66667E-6 0.2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04232 0.207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8229 0.2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A68-B34B-F99A-08B4-D44097D01F05}"/>
              </a:ext>
            </a:extLst>
          </p:cNvPr>
          <p:cNvSpPr txBox="1"/>
          <p:nvPr/>
        </p:nvSpPr>
        <p:spPr>
          <a:xfrm>
            <a:off x="661798" y="1742704"/>
            <a:ext cx="400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Heap</a:t>
            </a:r>
            <a:r>
              <a:rPr kumimoji="1" lang="ko-KR" altLang="en-US" sz="2000" dirty="0"/>
              <a:t>영역에서</a:t>
            </a:r>
            <a:endParaRPr kumimoji="1" lang="en-US" altLang="ko-KR" sz="2000" dirty="0"/>
          </a:p>
          <a:p>
            <a:r>
              <a:rPr kumimoji="1" lang="en-US" altLang="ko-Kore-KR" sz="2000" dirty="0" err="1"/>
              <a:t>U</a:t>
            </a:r>
            <a:r>
              <a:rPr kumimoji="1" lang="en-US" altLang="ko-KR" sz="2000" dirty="0" err="1"/>
              <a:t>nReachable</a:t>
            </a:r>
            <a:r>
              <a:rPr kumimoji="1" lang="ko-KR" altLang="en-US" sz="2000" dirty="0"/>
              <a:t>객체들은 </a:t>
            </a:r>
            <a:r>
              <a:rPr kumimoji="1" lang="en-US" altLang="ko-KR" sz="2000" dirty="0">
                <a:solidFill>
                  <a:srgbClr val="FF0000"/>
                </a:solidFill>
              </a:rPr>
              <a:t>Sweep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D881C9C-FC84-9B63-E84F-8429AD6C12E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650BC98-A531-9240-23B6-53F5D26CFAF2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EE090D3-7616-7585-D305-B00E7721BBC3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B36ABC3-9D46-7756-E698-B2C6EA6DEE10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DEDBEAC0-5EFF-3B58-B927-BB1FF1FE38D3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651CF98-8B57-F79D-7EFB-F2696260E2C8}"/>
              </a:ext>
            </a:extLst>
          </p:cNvPr>
          <p:cNvSpPr/>
          <p:nvPr/>
        </p:nvSpPr>
        <p:spPr>
          <a:xfrm>
            <a:off x="2771748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4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A68-B34B-F99A-08B4-D44097D01F05}"/>
              </a:ext>
            </a:extLst>
          </p:cNvPr>
          <p:cNvSpPr txBox="1"/>
          <p:nvPr/>
        </p:nvSpPr>
        <p:spPr>
          <a:xfrm>
            <a:off x="661798" y="1742704"/>
            <a:ext cx="400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Survivor</a:t>
            </a:r>
            <a:r>
              <a:rPr kumimoji="1" lang="ko-KR" altLang="en-US" sz="2000" dirty="0"/>
              <a:t>영역에서 살아남은 객체들은 </a:t>
            </a:r>
            <a:r>
              <a:rPr kumimoji="1" lang="en-US" altLang="ko-KR" sz="2000" dirty="0"/>
              <a:t>age</a:t>
            </a:r>
            <a:r>
              <a:rPr kumimoji="1" lang="ko-Kore-KR" altLang="en-US" sz="2000" dirty="0"/>
              <a:t>값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증가</a:t>
            </a:r>
            <a:endParaRPr kumimoji="1" lang="en-US" altLang="ko-KR" sz="20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113E83B-A9F6-D3F2-32BD-1C013238D284}"/>
              </a:ext>
            </a:extLst>
          </p:cNvPr>
          <p:cNvSpPr/>
          <p:nvPr/>
        </p:nvSpPr>
        <p:spPr>
          <a:xfrm>
            <a:off x="2771748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8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EE8A19A-2B74-860A-81C5-FA41DD43B3AA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4B0EF6B-94C9-2A5A-12C0-D0CD2032977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480B9DD-9836-14E7-ACCF-E969CDC69890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14E43AE-5B18-A504-DC4F-B21CE12842B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0F5AC0C-E464-681E-FA76-EA71071A43DF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772A3EE-DA5F-DF1A-7D54-AE67CCBE7814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409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다시 새로운 </a:t>
            </a:r>
            <a:r>
              <a:rPr kumimoji="1" lang="ko-Kore-KR" altLang="en-US" dirty="0"/>
              <a:t>객체가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Eden</a:t>
            </a:r>
            <a:r>
              <a:rPr kumimoji="1" lang="ko-KR" altLang="en-US" dirty="0"/>
              <a:t>영역에 할당됨</a:t>
            </a:r>
            <a:endParaRPr kumimoji="1" lang="ko-Kore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FB668C95-0791-E01B-C6E5-822085F159CB}"/>
              </a:ext>
            </a:extLst>
          </p:cNvPr>
          <p:cNvSpPr/>
          <p:nvPr/>
        </p:nvSpPr>
        <p:spPr>
          <a:xfrm>
            <a:off x="277174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EE8A19A-2B74-860A-81C5-FA41DD43B3AA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4B0EF6B-94C9-2A5A-12C0-D0CD2032977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480B9DD-9836-14E7-ACCF-E969CDC69890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14E43AE-5B18-A504-DC4F-B21CE12842B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0F5AC0C-E464-681E-FA76-EA71071A43DF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772A3EE-DA5F-DF1A-7D54-AE67CCBE7814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412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다시 </a:t>
            </a:r>
            <a:r>
              <a:rPr kumimoji="1" lang="en-US" altLang="ko-KR" dirty="0"/>
              <a:t>Eden</a:t>
            </a:r>
            <a:r>
              <a:rPr kumimoji="1" lang="ko-KR" altLang="en-US" dirty="0"/>
              <a:t>영역이 </a:t>
            </a:r>
            <a:r>
              <a:rPr kumimoji="1" lang="ko-KR" altLang="en-US" dirty="0" err="1"/>
              <a:t>꽉차서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Minor</a:t>
            </a:r>
            <a:r>
              <a:rPr kumimoji="1" lang="ko-KR" altLang="en-US" dirty="0"/>
              <a:t> </a:t>
            </a:r>
            <a:r>
              <a:rPr kumimoji="1" lang="en-US" altLang="ko-KR" dirty="0"/>
              <a:t>GC</a:t>
            </a:r>
            <a:r>
              <a:rPr kumimoji="1" lang="ko-KR" altLang="en-US" dirty="0"/>
              <a:t> 발생 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703189-DEAA-B3B6-033A-BE137913BCBD}"/>
              </a:ext>
            </a:extLst>
          </p:cNvPr>
          <p:cNvSpPr txBox="1"/>
          <p:nvPr/>
        </p:nvSpPr>
        <p:spPr>
          <a:xfrm>
            <a:off x="2904766" y="3214035"/>
            <a:ext cx="1757752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Minor GC</a:t>
            </a:r>
            <a:r>
              <a:rPr kumimoji="1" lang="ko-KR" altLang="en-US" sz="2000" dirty="0"/>
              <a:t> 발생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67325E8-7090-5512-3C47-1892545034E8}"/>
              </a:ext>
            </a:extLst>
          </p:cNvPr>
          <p:cNvSpPr/>
          <p:nvPr/>
        </p:nvSpPr>
        <p:spPr>
          <a:xfrm>
            <a:off x="277174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7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EE8A19A-2B74-860A-81C5-FA41DD43B3AA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4B0EF6B-94C9-2A5A-12C0-D0CD2032977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480B9DD-9836-14E7-ACCF-E969CDC69890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14E43AE-5B18-A504-DC4F-B21CE12842B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0F5AC0C-E464-681E-FA76-EA71071A43DF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다시 </a:t>
            </a:r>
            <a:r>
              <a:rPr kumimoji="1" lang="en-US" altLang="ko-KR" dirty="0">
                <a:solidFill>
                  <a:srgbClr val="FF0000"/>
                </a:solidFill>
              </a:rPr>
              <a:t>mark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703189-DEAA-B3B6-033A-BE137913BCBD}"/>
              </a:ext>
            </a:extLst>
          </p:cNvPr>
          <p:cNvSpPr txBox="1"/>
          <p:nvPr/>
        </p:nvSpPr>
        <p:spPr>
          <a:xfrm>
            <a:off x="2904766" y="3214035"/>
            <a:ext cx="1757752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Minor GC</a:t>
            </a:r>
            <a:r>
              <a:rPr kumimoji="1" lang="ko-KR" altLang="en-US" sz="2000" dirty="0"/>
              <a:t> 발생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1F075A3-C296-5101-1C94-073877A33775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32CC65B0-0DDF-BF31-3953-7EBC655A72F6}"/>
              </a:ext>
            </a:extLst>
          </p:cNvPr>
          <p:cNvSpPr/>
          <p:nvPr/>
        </p:nvSpPr>
        <p:spPr>
          <a:xfrm>
            <a:off x="2286406" y="3504518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EFC281A-879A-9BB7-F803-57C6644B91A9}"/>
              </a:ext>
            </a:extLst>
          </p:cNvPr>
          <p:cNvSpPr/>
          <p:nvPr/>
        </p:nvSpPr>
        <p:spPr>
          <a:xfrm>
            <a:off x="5006817" y="3521305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6862F1EF-E0FE-CEEE-030A-838810683C92}"/>
              </a:ext>
            </a:extLst>
          </p:cNvPr>
          <p:cNvSpPr/>
          <p:nvPr/>
        </p:nvSpPr>
        <p:spPr>
          <a:xfrm>
            <a:off x="5564095" y="3528448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B8D33982-C380-00EE-21D9-248B07E23C0D}"/>
              </a:ext>
            </a:extLst>
          </p:cNvPr>
          <p:cNvSpPr/>
          <p:nvPr/>
        </p:nvSpPr>
        <p:spPr>
          <a:xfrm>
            <a:off x="277174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4C96E8A-EAF4-A48A-A8B2-1203D4B041EE}"/>
              </a:ext>
            </a:extLst>
          </p:cNvPr>
          <p:cNvSpPr/>
          <p:nvPr/>
        </p:nvSpPr>
        <p:spPr>
          <a:xfrm>
            <a:off x="2778476" y="4902126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9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EE8A19A-2B74-860A-81C5-FA41DD43B3AA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4B0EF6B-94C9-2A5A-12C0-D0CD2032977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480B9DD-9836-14E7-ACCF-E969CDC69890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14E43AE-5B18-A504-DC4F-B21CE12842B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0F5AC0C-E464-681E-FA76-EA71071A43DF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Survivor1</a:t>
            </a:r>
            <a:r>
              <a:rPr kumimoji="1" lang="ko-KR" altLang="en-US" dirty="0"/>
              <a:t> 영역으로 이동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1F075A3-C296-5101-1C94-073877A33775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6100D6A-0E20-5194-EF52-0CA2E5F4B231}"/>
              </a:ext>
            </a:extLst>
          </p:cNvPr>
          <p:cNvSpPr/>
          <p:nvPr/>
        </p:nvSpPr>
        <p:spPr>
          <a:xfrm>
            <a:off x="2771748" y="4902127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10547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18269 0.208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10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0195 0.20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0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1.875E-6 0.2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4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DD9ABB-9B41-9DC4-384E-BAEE18880CD3}"/>
              </a:ext>
            </a:extLst>
          </p:cNvPr>
          <p:cNvSpPr/>
          <p:nvPr/>
        </p:nvSpPr>
        <p:spPr>
          <a:xfrm>
            <a:off x="2276698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B46C1D5-1762-F3B4-B541-272BE19F4EFA}"/>
              </a:ext>
            </a:extLst>
          </p:cNvPr>
          <p:cNvSpPr/>
          <p:nvPr/>
        </p:nvSpPr>
        <p:spPr>
          <a:xfrm>
            <a:off x="1800852" y="4902127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EE8A19A-2B74-860A-81C5-FA41DD43B3AA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4524586" y="4925455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4B0EF6B-94C9-2A5A-12C0-D0CD2032977E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480B9DD-9836-14E7-ACCF-E969CDC69890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14E43AE-5B18-A504-DC4F-B21CE12842B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0F5AC0C-E464-681E-FA76-EA71071A43DF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5568133" y="4937421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다시 </a:t>
            </a:r>
            <a:r>
              <a:rPr kumimoji="1" lang="en-US" altLang="ko-KR" dirty="0">
                <a:solidFill>
                  <a:srgbClr val="FF0000"/>
                </a:solidFill>
              </a:rPr>
              <a:t>sweep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1F075A3-C296-5101-1C94-073877A33775}"/>
              </a:ext>
            </a:extLst>
          </p:cNvPr>
          <p:cNvSpPr/>
          <p:nvPr/>
        </p:nvSpPr>
        <p:spPr>
          <a:xfrm>
            <a:off x="5034592" y="4937419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6100D6A-0E20-5194-EF52-0CA2E5F4B231}"/>
              </a:ext>
            </a:extLst>
          </p:cNvPr>
          <p:cNvSpPr/>
          <p:nvPr/>
        </p:nvSpPr>
        <p:spPr>
          <a:xfrm>
            <a:off x="4056758" y="4937421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35" grpId="0" animBg="1"/>
      <p:bldP spid="38" grpId="0" animBg="1"/>
      <p:bldP spid="39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4524586" y="4925455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5568133" y="4937421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326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다시 살아남은 객체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1F075A3-C296-5101-1C94-073877A33775}"/>
              </a:ext>
            </a:extLst>
          </p:cNvPr>
          <p:cNvSpPr/>
          <p:nvPr/>
        </p:nvSpPr>
        <p:spPr>
          <a:xfrm>
            <a:off x="5034592" y="4937419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6100D6A-0E20-5194-EF52-0CA2E5F4B231}"/>
              </a:ext>
            </a:extLst>
          </p:cNvPr>
          <p:cNvSpPr/>
          <p:nvPr/>
        </p:nvSpPr>
        <p:spPr>
          <a:xfrm>
            <a:off x="4056758" y="4937421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A27EDF-850C-4513-AFB6-048C56BA2F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6B7C96-FB94-4CF8-B3D6-91F546284164}"/>
              </a:ext>
            </a:extLst>
          </p:cNvPr>
          <p:cNvSpPr/>
          <p:nvPr/>
        </p:nvSpPr>
        <p:spPr>
          <a:xfrm>
            <a:off x="2502567" y="1913021"/>
            <a:ext cx="7186863" cy="3031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7E0D7D-AF55-493B-897D-052E8F6D1D24}"/>
              </a:ext>
            </a:extLst>
          </p:cNvPr>
          <p:cNvGrpSpPr/>
          <p:nvPr/>
        </p:nvGrpSpPr>
        <p:grpSpPr>
          <a:xfrm>
            <a:off x="4724631" y="2505670"/>
            <a:ext cx="2742739" cy="1668488"/>
            <a:chOff x="4724631" y="2505670"/>
            <a:chExt cx="2742739" cy="1668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76B03E-62B5-48DB-849C-9FA603218949}"/>
                </a:ext>
              </a:extLst>
            </p:cNvPr>
            <p:cNvSpPr txBox="1"/>
            <p:nvPr/>
          </p:nvSpPr>
          <p:spPr>
            <a:xfrm>
              <a:off x="5157633" y="2505670"/>
              <a:ext cx="18767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Part 1</a:t>
              </a:r>
              <a:endPara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E913E5-9D68-40EE-8E70-20D6156FDA6C}"/>
                </a:ext>
              </a:extLst>
            </p:cNvPr>
            <p:cNvSpPr txBox="1"/>
            <p:nvPr/>
          </p:nvSpPr>
          <p:spPr>
            <a:xfrm>
              <a:off x="4724631" y="3466272"/>
              <a:ext cx="2742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 </a:t>
              </a:r>
              <a:r>
                <a: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메모리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2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4524586" y="492545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5568133" y="493742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1F075A3-C296-5101-1C94-073877A33775}"/>
              </a:ext>
            </a:extLst>
          </p:cNvPr>
          <p:cNvSpPr/>
          <p:nvPr/>
        </p:nvSpPr>
        <p:spPr>
          <a:xfrm>
            <a:off x="5034592" y="493741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6100D6A-0E20-5194-EF52-0CA2E5F4B231}"/>
              </a:ext>
            </a:extLst>
          </p:cNvPr>
          <p:cNvSpPr/>
          <p:nvPr/>
        </p:nvSpPr>
        <p:spPr>
          <a:xfrm>
            <a:off x="4056758" y="4937421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2035DCC-4F92-FF4E-4267-6979585BBE7D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F2662A2-E877-8D78-FE5B-907A77B8B27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CCD4DF-F067-DF2F-BA0A-EE73379F05E3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51C1601-0E92-CBCD-4412-071433E6D823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726650C8-2221-789B-5A6F-24CB4855FA5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7690E09-4C90-E3BB-65F5-B4AB70480366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41253AC-12AF-3BB4-95FB-15A7427A4289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E37EBFA-EBBB-99E1-F327-47DBBF0D00F5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0DBFC-4BE0-F5E4-2033-80305E76B962}"/>
              </a:ext>
            </a:extLst>
          </p:cNvPr>
          <p:cNvSpPr txBox="1"/>
          <p:nvPr/>
        </p:nvSpPr>
        <p:spPr>
          <a:xfrm>
            <a:off x="2904766" y="3214035"/>
            <a:ext cx="1757752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Minor GC</a:t>
            </a:r>
            <a:r>
              <a:rPr kumimoji="1" lang="ko-KR" altLang="en-US" sz="2000" dirty="0"/>
              <a:t> 발생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0BB47D4-9455-E347-9BBB-EA77E96E2A5B}"/>
              </a:ext>
            </a:extLst>
          </p:cNvPr>
          <p:cNvSpPr/>
          <p:nvPr/>
        </p:nvSpPr>
        <p:spPr>
          <a:xfrm>
            <a:off x="2286406" y="3504518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D64EBA-AE21-5829-3A89-A5A6695C3DD4}"/>
              </a:ext>
            </a:extLst>
          </p:cNvPr>
          <p:cNvSpPr/>
          <p:nvPr/>
        </p:nvSpPr>
        <p:spPr>
          <a:xfrm>
            <a:off x="5006817" y="3521305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F6A8C24-BF19-C134-2882-C87ACD909C12}"/>
              </a:ext>
            </a:extLst>
          </p:cNvPr>
          <p:cNvSpPr/>
          <p:nvPr/>
        </p:nvSpPr>
        <p:spPr>
          <a:xfrm>
            <a:off x="4061243" y="4937421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ECF75121-344B-8585-E965-8A66808D8561}"/>
              </a:ext>
            </a:extLst>
          </p:cNvPr>
          <p:cNvSpPr/>
          <p:nvPr/>
        </p:nvSpPr>
        <p:spPr>
          <a:xfrm>
            <a:off x="5039685" y="4944424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6" grpId="1" animBg="1"/>
      <p:bldP spid="50" grpId="0" animBg="1"/>
      <p:bldP spid="52" grpId="0" animBg="1"/>
      <p:bldP spid="5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4524586" y="492545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5568133" y="493742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1F075A3-C296-5101-1C94-073877A33775}"/>
              </a:ext>
            </a:extLst>
          </p:cNvPr>
          <p:cNvSpPr/>
          <p:nvPr/>
        </p:nvSpPr>
        <p:spPr>
          <a:xfrm>
            <a:off x="5034592" y="4937419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6100D6A-0E20-5194-EF52-0CA2E5F4B231}"/>
              </a:ext>
            </a:extLst>
          </p:cNvPr>
          <p:cNvSpPr/>
          <p:nvPr/>
        </p:nvSpPr>
        <p:spPr>
          <a:xfrm>
            <a:off x="4056758" y="4937421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2035DCC-4F92-FF4E-4267-6979585BBE7D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F2662A2-E877-8D78-FE5B-907A77B8B27E}"/>
              </a:ext>
            </a:extLst>
          </p:cNvPr>
          <p:cNvSpPr/>
          <p:nvPr/>
        </p:nvSpPr>
        <p:spPr>
          <a:xfrm>
            <a:off x="2293331" y="3497375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CCD4DF-F067-DF2F-BA0A-EE73379F05E3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51C1601-0E92-CBCD-4412-071433E6D823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726650C8-2221-789B-5A6F-24CB4855FA5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7690E09-4C90-E3BB-65F5-B4AB70480366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41253AC-12AF-3BB4-95FB-15A7427A4289}"/>
              </a:ext>
            </a:extLst>
          </p:cNvPr>
          <p:cNvSpPr/>
          <p:nvPr/>
        </p:nvSpPr>
        <p:spPr>
          <a:xfrm>
            <a:off x="4999196" y="3528448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E37EBFA-EBBB-99E1-F327-47DBBF0D00F5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04193 0.206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10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13919 0.205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10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22409 -0.0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849 -0.005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36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4DD9A6-33E0-2A27-781A-B672826D7532}"/>
              </a:ext>
            </a:extLst>
          </p:cNvPr>
          <p:cNvSpPr/>
          <p:nvPr/>
        </p:nvSpPr>
        <p:spPr>
          <a:xfrm>
            <a:off x="4524586" y="492545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9C6C4D7-E0B5-CC02-EE2B-56B376055A0B}"/>
              </a:ext>
            </a:extLst>
          </p:cNvPr>
          <p:cNvSpPr/>
          <p:nvPr/>
        </p:nvSpPr>
        <p:spPr>
          <a:xfrm>
            <a:off x="5568133" y="493742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2035DCC-4F92-FF4E-4267-6979585BBE7D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CCD4DF-F067-DF2F-BA0A-EE73379F05E3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51C1601-0E92-CBCD-4412-071433E6D823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726650C8-2221-789B-5A6F-24CB4855FA58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7690E09-4C90-E3BB-65F5-B4AB70480366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E37EBFA-EBBB-99E1-F327-47DBBF0D00F5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46BA8D2-5925-A387-76C5-CF9145030D0E}"/>
              </a:ext>
            </a:extLst>
          </p:cNvPr>
          <p:cNvSpPr/>
          <p:nvPr/>
        </p:nvSpPr>
        <p:spPr>
          <a:xfrm>
            <a:off x="1812982" y="4912076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60F511EF-1897-A672-FDB6-80610859AC8A}"/>
              </a:ext>
            </a:extLst>
          </p:cNvPr>
          <p:cNvSpPr/>
          <p:nvPr/>
        </p:nvSpPr>
        <p:spPr>
          <a:xfrm>
            <a:off x="2294165" y="4924042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3E7221F7-0B02-9465-DD88-FAE5BC2221FA}"/>
              </a:ext>
            </a:extLst>
          </p:cNvPr>
          <p:cNvSpPr/>
          <p:nvPr/>
        </p:nvSpPr>
        <p:spPr>
          <a:xfrm>
            <a:off x="2803617" y="4924042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516219F-E5A9-57B1-7405-44C7D6624D78}"/>
              </a:ext>
            </a:extLst>
          </p:cNvPr>
          <p:cNvSpPr/>
          <p:nvPr/>
        </p:nvSpPr>
        <p:spPr>
          <a:xfrm>
            <a:off x="3312820" y="4936006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46BA8D2-5925-A387-76C5-CF9145030D0E}"/>
              </a:ext>
            </a:extLst>
          </p:cNvPr>
          <p:cNvSpPr/>
          <p:nvPr/>
        </p:nvSpPr>
        <p:spPr>
          <a:xfrm>
            <a:off x="1812982" y="4912076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60F511EF-1897-A672-FDB6-80610859AC8A}"/>
              </a:ext>
            </a:extLst>
          </p:cNvPr>
          <p:cNvSpPr/>
          <p:nvPr/>
        </p:nvSpPr>
        <p:spPr>
          <a:xfrm>
            <a:off x="2294165" y="4924042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3E7221F7-0B02-9465-DD88-FAE5BC2221FA}"/>
              </a:ext>
            </a:extLst>
          </p:cNvPr>
          <p:cNvSpPr/>
          <p:nvPr/>
        </p:nvSpPr>
        <p:spPr>
          <a:xfrm>
            <a:off x="2803617" y="4924042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516219F-E5A9-57B1-7405-44C7D6624D78}"/>
              </a:ext>
            </a:extLst>
          </p:cNvPr>
          <p:cNvSpPr/>
          <p:nvPr/>
        </p:nvSpPr>
        <p:spPr>
          <a:xfrm>
            <a:off x="3312820" y="4936006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18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46BA8D2-5925-A387-76C5-CF9145030D0E}"/>
              </a:ext>
            </a:extLst>
          </p:cNvPr>
          <p:cNvSpPr/>
          <p:nvPr/>
        </p:nvSpPr>
        <p:spPr>
          <a:xfrm>
            <a:off x="4068740" y="4874088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4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60F511EF-1897-A672-FDB6-80610859AC8A}"/>
              </a:ext>
            </a:extLst>
          </p:cNvPr>
          <p:cNvSpPr/>
          <p:nvPr/>
        </p:nvSpPr>
        <p:spPr>
          <a:xfrm>
            <a:off x="4549923" y="4886054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3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3E7221F7-0B02-9465-DD88-FAE5BC2221FA}"/>
              </a:ext>
            </a:extLst>
          </p:cNvPr>
          <p:cNvSpPr/>
          <p:nvPr/>
        </p:nvSpPr>
        <p:spPr>
          <a:xfrm>
            <a:off x="5059375" y="4886054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516219F-E5A9-57B1-7405-44C7D6624D78}"/>
              </a:ext>
            </a:extLst>
          </p:cNvPr>
          <p:cNvSpPr/>
          <p:nvPr/>
        </p:nvSpPr>
        <p:spPr>
          <a:xfrm>
            <a:off x="5568578" y="4898018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34F2808-9F63-FF55-93D8-A378CC3F0B41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B08213C-AD04-A85E-F4AB-BB3B88E5151D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09A0831-51C5-FF1D-BC06-D1E156CE92DF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49E3680E-BF5F-DAF0-41B9-59D8A53AF8DC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21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Old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FE51382-5FDA-596B-23BF-D4F699BFFF15}"/>
              </a:ext>
            </a:extLst>
          </p:cNvPr>
          <p:cNvSpPr/>
          <p:nvPr/>
        </p:nvSpPr>
        <p:spPr>
          <a:xfrm>
            <a:off x="1812982" y="4912076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10BCC-3DAF-916D-C420-451F7A90379B}"/>
              </a:ext>
            </a:extLst>
          </p:cNvPr>
          <p:cNvSpPr/>
          <p:nvPr/>
        </p:nvSpPr>
        <p:spPr>
          <a:xfrm>
            <a:off x="2294165" y="4924042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3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5177B8F-A2C5-1A6A-5D9A-D0994B3F569E}"/>
              </a:ext>
            </a:extLst>
          </p:cNvPr>
          <p:cNvSpPr/>
          <p:nvPr/>
        </p:nvSpPr>
        <p:spPr>
          <a:xfrm>
            <a:off x="2803617" y="4924042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45BF6B3-BB89-4629-33C0-849352096374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49929B0-D77C-66BC-51A1-61B26B36AB33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06457C2-F30D-A0EC-1462-5AD4B0E8EA7B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F39862EE-EFFB-EB3F-AE51-E1E89343BD9D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B9C468B6-1226-B87B-CBD2-946556BE9C35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FE51382-5FDA-596B-23BF-D4F699BFFF15}"/>
              </a:ext>
            </a:extLst>
          </p:cNvPr>
          <p:cNvSpPr/>
          <p:nvPr/>
        </p:nvSpPr>
        <p:spPr>
          <a:xfrm>
            <a:off x="1812982" y="4912076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10BCC-3DAF-916D-C420-451F7A90379B}"/>
              </a:ext>
            </a:extLst>
          </p:cNvPr>
          <p:cNvSpPr/>
          <p:nvPr/>
        </p:nvSpPr>
        <p:spPr>
          <a:xfrm>
            <a:off x="2294165" y="4924042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3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5177B8F-A2C5-1A6A-5D9A-D0994B3F569E}"/>
              </a:ext>
            </a:extLst>
          </p:cNvPr>
          <p:cNvSpPr/>
          <p:nvPr/>
        </p:nvSpPr>
        <p:spPr>
          <a:xfrm>
            <a:off x="2803617" y="4924042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D526D5-2388-FE47-3FBB-2830C9AD8743}"/>
              </a:ext>
            </a:extLst>
          </p:cNvPr>
          <p:cNvSpPr txBox="1"/>
          <p:nvPr/>
        </p:nvSpPr>
        <p:spPr>
          <a:xfrm>
            <a:off x="6210862" y="2931937"/>
            <a:ext cx="167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Old Generation</a:t>
            </a:r>
            <a:endParaRPr kumimoji="1" lang="ko-Kore-KR" altLang="en-US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0978E6A-EBDB-A473-E0D6-2424C32432FA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A232268-F1D5-702D-5697-A9745D05E908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F25894B-2D24-4EC8-E382-B9DB4621766F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2FFE2E2-E123-D27C-B035-108FEA89AF29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AC179AB3-418B-90C5-1DEB-A72BEB3C85F2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AB3F449-4A75-FC0C-D745-56B10FFB8E1E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F2FF5-2616-AE6C-ECD0-5C99A7ACDCEF}"/>
              </a:ext>
            </a:extLst>
          </p:cNvPr>
          <p:cNvSpPr txBox="1"/>
          <p:nvPr/>
        </p:nvSpPr>
        <p:spPr>
          <a:xfrm>
            <a:off x="6255305" y="4177977"/>
            <a:ext cx="140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</a:rPr>
              <a:t>Promotion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!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0.00556 L 0.37162 -0.214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2D8B1-2D46-4C9F-BB1D-C99121B67F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 의 동작 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966B-6E03-F1EE-73AD-C92EE781B113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B5D5-FA68-4DCB-0786-50737285FDB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16E1-2AF4-1493-BCD3-CB52FAB12D57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527F-5655-EACF-C108-4C5DB6172FE8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944EC-DDE6-0F28-1896-2E7546B9A03F}"/>
              </a:ext>
            </a:extLst>
          </p:cNvPr>
          <p:cNvSpPr txBox="1"/>
          <p:nvPr/>
        </p:nvSpPr>
        <p:spPr>
          <a:xfrm>
            <a:off x="2945222" y="500730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7084A-18F6-27DC-3666-B5A3BCB95E94}"/>
              </a:ext>
            </a:extLst>
          </p:cNvPr>
          <p:cNvSpPr txBox="1"/>
          <p:nvPr/>
        </p:nvSpPr>
        <p:spPr>
          <a:xfrm>
            <a:off x="1639436" y="238137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3A2D3-7957-5FAB-8560-4ABDEAE8BDA5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FB66-D2A8-97CC-0ED7-D8561F92D2C3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30EB6-9DF7-48BC-882F-99158979ACCD}"/>
              </a:ext>
            </a:extLst>
          </p:cNvPr>
          <p:cNvSpPr txBox="1"/>
          <p:nvPr/>
        </p:nvSpPr>
        <p:spPr>
          <a:xfrm>
            <a:off x="5253742" y="2086725"/>
            <a:ext cx="17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Heap</a:t>
            </a:r>
            <a:r>
              <a:rPr kumimoji="1" lang="ko-Kore-KR" altLang="en-US" sz="2800" dirty="0"/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5EA1E-E9A1-696A-1ED5-03E4C17BCE77}"/>
              </a:ext>
            </a:extLst>
          </p:cNvPr>
          <p:cNvSpPr/>
          <p:nvPr/>
        </p:nvSpPr>
        <p:spPr>
          <a:xfrm>
            <a:off x="6109877" y="2838513"/>
            <a:ext cx="4571261" cy="283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925D38-671C-EC8A-98DA-C80A234C5B6A}"/>
              </a:ext>
            </a:extLst>
          </p:cNvPr>
          <p:cNvSpPr/>
          <p:nvPr/>
        </p:nvSpPr>
        <p:spPr>
          <a:xfrm>
            <a:off x="1639436" y="2838513"/>
            <a:ext cx="4470441" cy="283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0D31DE-CD4A-B491-8937-4AD4B8C6C306}"/>
              </a:ext>
            </a:extLst>
          </p:cNvPr>
          <p:cNvCxnSpPr>
            <a:cxnSpLocks/>
          </p:cNvCxnSpPr>
          <p:nvPr/>
        </p:nvCxnSpPr>
        <p:spPr>
          <a:xfrm>
            <a:off x="1625559" y="4500648"/>
            <a:ext cx="447044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D34AF9A-8A78-FB6B-0113-5D8AE3854905}"/>
              </a:ext>
            </a:extLst>
          </p:cNvPr>
          <p:cNvCxnSpPr>
            <a:stCxn id="29" idx="2"/>
          </p:cNvCxnSpPr>
          <p:nvPr/>
        </p:nvCxnSpPr>
        <p:spPr>
          <a:xfrm flipH="1" flipV="1">
            <a:off x="3874656" y="4500648"/>
            <a:ext cx="1" cy="117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7401D7-D1CD-47BF-901B-9AD3F9E433FF}"/>
              </a:ext>
            </a:extLst>
          </p:cNvPr>
          <p:cNvSpPr txBox="1"/>
          <p:nvPr/>
        </p:nvSpPr>
        <p:spPr>
          <a:xfrm>
            <a:off x="3885606" y="4522404"/>
            <a:ext cx="12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ACFC-473D-7C19-1096-08FABBBCDEDB}"/>
              </a:ext>
            </a:extLst>
          </p:cNvPr>
          <p:cNvSpPr txBox="1"/>
          <p:nvPr/>
        </p:nvSpPr>
        <p:spPr>
          <a:xfrm>
            <a:off x="1664900" y="4516722"/>
            <a:ext cx="12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Survivor 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E56DD-EBF7-DF41-CAD6-092836E97B5D}"/>
              </a:ext>
            </a:extLst>
          </p:cNvPr>
          <p:cNvSpPr txBox="1"/>
          <p:nvPr/>
        </p:nvSpPr>
        <p:spPr>
          <a:xfrm>
            <a:off x="1704966" y="2882696"/>
            <a:ext cx="9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Eden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D2023-3297-47B8-C783-B639BEE2042D}"/>
              </a:ext>
            </a:extLst>
          </p:cNvPr>
          <p:cNvSpPr/>
          <p:nvPr/>
        </p:nvSpPr>
        <p:spPr>
          <a:xfrm>
            <a:off x="641441" y="1708207"/>
            <a:ext cx="555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반복</a:t>
            </a:r>
            <a:r>
              <a:rPr kumimoji="1" lang="en-US" altLang="ko-KR" dirty="0"/>
              <a:t>] </a:t>
            </a:r>
            <a:r>
              <a:rPr kumimoji="1" lang="ko-KR" altLang="en-US" dirty="0"/>
              <a:t>객체할당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MinorGC</a:t>
            </a:r>
            <a:r>
              <a:rPr kumimoji="1" lang="en-US" altLang="ko-KR" dirty="0"/>
              <a:t>, Mark and Sweep,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값 증가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FE51382-5FDA-596B-23BF-D4F699BFFF15}"/>
              </a:ext>
            </a:extLst>
          </p:cNvPr>
          <p:cNvSpPr/>
          <p:nvPr/>
        </p:nvSpPr>
        <p:spPr>
          <a:xfrm>
            <a:off x="6325726" y="3459238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10BCC-3DAF-916D-C420-451F7A90379B}"/>
              </a:ext>
            </a:extLst>
          </p:cNvPr>
          <p:cNvSpPr/>
          <p:nvPr/>
        </p:nvSpPr>
        <p:spPr>
          <a:xfrm>
            <a:off x="2294165" y="4924042"/>
            <a:ext cx="347216" cy="6839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3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5177B8F-A2C5-1A6A-5D9A-D0994B3F569E}"/>
              </a:ext>
            </a:extLst>
          </p:cNvPr>
          <p:cNvSpPr/>
          <p:nvPr/>
        </p:nvSpPr>
        <p:spPr>
          <a:xfrm>
            <a:off x="2803617" y="4924042"/>
            <a:ext cx="347216" cy="7078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45FEE5-1132-3AFC-9EDA-CBBC466EFBD0}"/>
              </a:ext>
            </a:extLst>
          </p:cNvPr>
          <p:cNvSpPr txBox="1"/>
          <p:nvPr/>
        </p:nvSpPr>
        <p:spPr>
          <a:xfrm>
            <a:off x="6210862" y="2931937"/>
            <a:ext cx="167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Old Generation</a:t>
            </a:r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118D5AF-5401-7335-900D-A3EDDAFCB2CC}"/>
              </a:ext>
            </a:extLst>
          </p:cNvPr>
          <p:cNvSpPr/>
          <p:nvPr/>
        </p:nvSpPr>
        <p:spPr>
          <a:xfrm>
            <a:off x="6875934" y="3465960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72037978-0800-3A4E-7A58-6F1280A65D0B}"/>
              </a:ext>
            </a:extLst>
          </p:cNvPr>
          <p:cNvSpPr/>
          <p:nvPr/>
        </p:nvSpPr>
        <p:spPr>
          <a:xfrm>
            <a:off x="7442966" y="3465960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0635871-E1CB-1108-949C-FAE093B6D6DB}"/>
              </a:ext>
            </a:extLst>
          </p:cNvPr>
          <p:cNvSpPr/>
          <p:nvPr/>
        </p:nvSpPr>
        <p:spPr>
          <a:xfrm>
            <a:off x="8025997" y="3465960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A6DBAF6-EF1C-4470-4AF0-B67CA9AA814C}"/>
              </a:ext>
            </a:extLst>
          </p:cNvPr>
          <p:cNvSpPr/>
          <p:nvPr/>
        </p:nvSpPr>
        <p:spPr>
          <a:xfrm>
            <a:off x="8624064" y="3465960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9BEB627-ECC6-F70F-B984-24CB7F660836}"/>
              </a:ext>
            </a:extLst>
          </p:cNvPr>
          <p:cNvSpPr/>
          <p:nvPr/>
        </p:nvSpPr>
        <p:spPr>
          <a:xfrm>
            <a:off x="9246428" y="3468268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88E330-8922-6C31-A844-FA0FEC073F09}"/>
              </a:ext>
            </a:extLst>
          </p:cNvPr>
          <p:cNvSpPr/>
          <p:nvPr/>
        </p:nvSpPr>
        <p:spPr>
          <a:xfrm>
            <a:off x="9811994" y="3465960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C8FF8996-85D9-002C-0652-F9C4FE7F2C43}"/>
              </a:ext>
            </a:extLst>
          </p:cNvPr>
          <p:cNvSpPr/>
          <p:nvPr/>
        </p:nvSpPr>
        <p:spPr>
          <a:xfrm>
            <a:off x="6347079" y="4596027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88C78EB-99BE-A769-41C4-EBA1DC668A79}"/>
              </a:ext>
            </a:extLst>
          </p:cNvPr>
          <p:cNvSpPr/>
          <p:nvPr/>
        </p:nvSpPr>
        <p:spPr>
          <a:xfrm>
            <a:off x="6887433" y="4596027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E896D9B-EF90-1B65-3378-3FC27BF56622}"/>
              </a:ext>
            </a:extLst>
          </p:cNvPr>
          <p:cNvSpPr/>
          <p:nvPr/>
        </p:nvSpPr>
        <p:spPr>
          <a:xfrm>
            <a:off x="7469067" y="4596026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C62D59B-A022-D3C2-A68B-833282074E34}"/>
              </a:ext>
            </a:extLst>
          </p:cNvPr>
          <p:cNvSpPr/>
          <p:nvPr/>
        </p:nvSpPr>
        <p:spPr>
          <a:xfrm>
            <a:off x="8050701" y="4587641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8187DF0F-4F91-2116-5D0B-B6807F019D55}"/>
              </a:ext>
            </a:extLst>
          </p:cNvPr>
          <p:cNvSpPr/>
          <p:nvPr/>
        </p:nvSpPr>
        <p:spPr>
          <a:xfrm>
            <a:off x="8632335" y="4597620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69D4617C-735E-A578-E12A-5AA862A615C2}"/>
              </a:ext>
            </a:extLst>
          </p:cNvPr>
          <p:cNvSpPr/>
          <p:nvPr/>
        </p:nvSpPr>
        <p:spPr>
          <a:xfrm>
            <a:off x="9274532" y="4622585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E9FE333D-886F-A7F8-6B95-C2F0301174A5}"/>
              </a:ext>
            </a:extLst>
          </p:cNvPr>
          <p:cNvSpPr/>
          <p:nvPr/>
        </p:nvSpPr>
        <p:spPr>
          <a:xfrm>
            <a:off x="9848864" y="4596026"/>
            <a:ext cx="347216" cy="70788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5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438714-ADEE-DC2D-F851-A37217AFB386}"/>
              </a:ext>
            </a:extLst>
          </p:cNvPr>
          <p:cNvSpPr txBox="1"/>
          <p:nvPr/>
        </p:nvSpPr>
        <p:spPr>
          <a:xfrm>
            <a:off x="7365728" y="3288880"/>
            <a:ext cx="1757752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/>
              <a:t>Maior</a:t>
            </a:r>
            <a:r>
              <a:rPr kumimoji="1" lang="en-US" altLang="ko-Kore-KR" sz="2000" dirty="0"/>
              <a:t> GC</a:t>
            </a:r>
            <a:r>
              <a:rPr kumimoji="1" lang="ko-KR" altLang="en-US" sz="2000" dirty="0"/>
              <a:t> 발생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B0AC28C0-1E02-4CD6-7162-B3239F9824D3}"/>
              </a:ext>
            </a:extLst>
          </p:cNvPr>
          <p:cNvSpPr/>
          <p:nvPr/>
        </p:nvSpPr>
        <p:spPr>
          <a:xfrm>
            <a:off x="2803617" y="3503398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D77AE2D4-E282-8FE0-240E-A6E0451C7909}"/>
              </a:ext>
            </a:extLst>
          </p:cNvPr>
          <p:cNvSpPr/>
          <p:nvPr/>
        </p:nvSpPr>
        <p:spPr>
          <a:xfrm>
            <a:off x="3313903" y="3509339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F7F5A098-F0E3-7C15-F61D-BE36057D1C90}"/>
              </a:ext>
            </a:extLst>
          </p:cNvPr>
          <p:cNvSpPr/>
          <p:nvPr/>
        </p:nvSpPr>
        <p:spPr>
          <a:xfrm>
            <a:off x="3883279" y="3513014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52AF291-659F-2969-82CD-DE14FA8B1FE1}"/>
              </a:ext>
            </a:extLst>
          </p:cNvPr>
          <p:cNvSpPr/>
          <p:nvPr/>
        </p:nvSpPr>
        <p:spPr>
          <a:xfrm>
            <a:off x="4456907" y="3528448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70A61999-6E8C-8B5F-0438-8B6591004C10}"/>
              </a:ext>
            </a:extLst>
          </p:cNvPr>
          <p:cNvSpPr/>
          <p:nvPr/>
        </p:nvSpPr>
        <p:spPr>
          <a:xfrm>
            <a:off x="5556726" y="3522451"/>
            <a:ext cx="347216" cy="6839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213D25CC-6260-8687-6564-D71755747812}"/>
              </a:ext>
            </a:extLst>
          </p:cNvPr>
          <p:cNvSpPr/>
          <p:nvPr/>
        </p:nvSpPr>
        <p:spPr>
          <a:xfrm>
            <a:off x="1789472" y="3497375"/>
            <a:ext cx="347216" cy="707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5BF3C-B5DF-4085-6147-BCBDCC577B7C}"/>
              </a:ext>
            </a:extLst>
          </p:cNvPr>
          <p:cNvSpPr txBox="1"/>
          <p:nvPr/>
        </p:nvSpPr>
        <p:spPr>
          <a:xfrm>
            <a:off x="771991" y="1890783"/>
            <a:ext cx="690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1</a:t>
            </a:r>
            <a:r>
              <a:rPr kumimoji="1" lang="en-US" altLang="ko-KR" sz="2400" dirty="0"/>
              <a:t>.</a:t>
            </a:r>
            <a:r>
              <a:rPr kumimoji="1" lang="ko-Kore-KR" altLang="en-US" sz="2400" dirty="0"/>
              <a:t>대부분의</a:t>
            </a:r>
            <a:r>
              <a:rPr kumimoji="1" lang="ko-KR" altLang="en-US" sz="2400" dirty="0"/>
              <a:t> 객체들은 금방 </a:t>
            </a:r>
            <a:r>
              <a:rPr kumimoji="1" lang="en-US" altLang="ko-KR" sz="2400" dirty="0">
                <a:solidFill>
                  <a:srgbClr val="FF0000"/>
                </a:solidFill>
              </a:rPr>
              <a:t>unreachable</a:t>
            </a:r>
            <a:r>
              <a:rPr kumimoji="1" lang="ko-KR" altLang="en-US" sz="2400" dirty="0"/>
              <a:t>상태가 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7E44-F759-BF12-885B-9A6BFAC76118}"/>
              </a:ext>
            </a:extLst>
          </p:cNvPr>
          <p:cNvSpPr txBox="1"/>
          <p:nvPr/>
        </p:nvSpPr>
        <p:spPr>
          <a:xfrm>
            <a:off x="1428323" y="482755"/>
            <a:ext cx="545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JAVA</a:t>
            </a:r>
            <a:r>
              <a:rPr lang="ko-KR" altLang="en-US" sz="3600" spc="-300" dirty="0">
                <a:solidFill>
                  <a:srgbClr val="515151"/>
                </a:solidFill>
              </a:rPr>
              <a:t>에서 </a:t>
            </a:r>
            <a:r>
              <a:rPr lang="en-US" altLang="ko-KR" sz="3600" spc="-300" dirty="0">
                <a:solidFill>
                  <a:srgbClr val="515151"/>
                </a:solidFill>
              </a:rPr>
              <a:t>GC</a:t>
            </a:r>
            <a:r>
              <a:rPr lang="ko-KR" altLang="en-US" sz="3600" spc="-300" dirty="0">
                <a:solidFill>
                  <a:srgbClr val="515151"/>
                </a:solidFill>
              </a:rPr>
              <a:t>의 도입 전제 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61F95-11E4-D0CF-7E4F-379367C45C0D}"/>
              </a:ext>
            </a:extLst>
          </p:cNvPr>
          <p:cNvSpPr txBox="1"/>
          <p:nvPr/>
        </p:nvSpPr>
        <p:spPr>
          <a:xfrm>
            <a:off x="771991" y="2509934"/>
            <a:ext cx="760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오래된 객체에서 젊은 객체로의 참조는 적게 존재한다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1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7E44-F759-BF12-885B-9A6BFAC76118}"/>
              </a:ext>
            </a:extLst>
          </p:cNvPr>
          <p:cNvSpPr txBox="1"/>
          <p:nvPr/>
        </p:nvSpPr>
        <p:spPr>
          <a:xfrm>
            <a:off x="1428323" y="482755"/>
            <a:ext cx="423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Garbage Collector</a:t>
            </a:r>
            <a:r>
              <a:rPr lang="ko-KR" altLang="en-US" sz="3600" spc="-300" dirty="0">
                <a:solidFill>
                  <a:srgbClr val="515151"/>
                </a:solidFill>
              </a:rPr>
              <a:t>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F07F-2B92-EC16-C25B-3B61B0229504}"/>
              </a:ext>
            </a:extLst>
          </p:cNvPr>
          <p:cNvSpPr txBox="1"/>
          <p:nvPr/>
        </p:nvSpPr>
        <p:spPr>
          <a:xfrm>
            <a:off x="760561" y="1785680"/>
            <a:ext cx="69089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3200" dirty="0"/>
              <a:t>Serial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GC</a:t>
            </a:r>
          </a:p>
          <a:p>
            <a:pPr marL="457200" indent="-457200">
              <a:buAutoNum type="arabicPeriod"/>
            </a:pPr>
            <a:r>
              <a:rPr kumimoji="1" lang="en-US" altLang="ko-Kore-KR" sz="3200" dirty="0"/>
              <a:t>Parallel GC</a:t>
            </a:r>
          </a:p>
          <a:p>
            <a:pPr marL="457200" indent="-457200">
              <a:buAutoNum type="arabicPeriod"/>
            </a:pPr>
            <a:r>
              <a:rPr kumimoji="1" lang="en-US" altLang="ko-Kore-KR" sz="3200" dirty="0"/>
              <a:t>Concurrent Mark Sweep GC (CMS)</a:t>
            </a:r>
          </a:p>
          <a:p>
            <a:pPr marL="457200" indent="-457200">
              <a:buAutoNum type="arabicPeriod"/>
            </a:pPr>
            <a:r>
              <a:rPr kumimoji="1" lang="en-US" altLang="ko-Kore-KR" sz="3200" dirty="0"/>
              <a:t>G1 GC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58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JVM</a:t>
            </a:r>
            <a:r>
              <a:rPr lang="ko-KR" altLang="en-US" sz="3600" spc="-300" dirty="0">
                <a:solidFill>
                  <a:srgbClr val="515151"/>
                </a:solidFill>
              </a:rPr>
              <a:t> 이란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4321-EC19-04CC-AA73-B23A95BD1A48}"/>
              </a:ext>
            </a:extLst>
          </p:cNvPr>
          <p:cNvSpPr txBox="1"/>
          <p:nvPr/>
        </p:nvSpPr>
        <p:spPr>
          <a:xfrm>
            <a:off x="715134" y="3013501"/>
            <a:ext cx="10440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Java Virtual Machine(</a:t>
            </a:r>
            <a:r>
              <a:rPr lang="ko-KR" altLang="en-US" sz="2400" dirty="0"/>
              <a:t>자바 가상 머신</a:t>
            </a:r>
            <a:r>
              <a:rPr lang="en-US" altLang="ko-KR" sz="2400" dirty="0"/>
              <a:t>)</a:t>
            </a:r>
            <a:r>
              <a:rPr lang="ko-KR" altLang="en-US" sz="2400" dirty="0"/>
              <a:t>은</a:t>
            </a:r>
            <a:br>
              <a:rPr lang="en-US" altLang="ko-KR" sz="2400" dirty="0"/>
            </a:br>
            <a:r>
              <a:rPr lang="ko-KR" altLang="en-US" sz="2400" dirty="0"/>
              <a:t>자바 프로그램을 실행할 수 있는 런타임 환경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85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7E44-F759-BF12-885B-9A6BFAC76118}"/>
              </a:ext>
            </a:extLst>
          </p:cNvPr>
          <p:cNvSpPr txBox="1"/>
          <p:nvPr/>
        </p:nvSpPr>
        <p:spPr>
          <a:xfrm>
            <a:off x="1428323" y="482755"/>
            <a:ext cx="423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Garbage Collector</a:t>
            </a:r>
            <a:r>
              <a:rPr lang="ko-KR" altLang="en-US" sz="3600" spc="-300" dirty="0">
                <a:solidFill>
                  <a:srgbClr val="515151"/>
                </a:solidFill>
              </a:rPr>
              <a:t>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F07F-2B92-EC16-C25B-3B61B0229504}"/>
              </a:ext>
            </a:extLst>
          </p:cNvPr>
          <p:cNvSpPr txBox="1"/>
          <p:nvPr/>
        </p:nvSpPr>
        <p:spPr>
          <a:xfrm>
            <a:off x="760561" y="1785680"/>
            <a:ext cx="690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1.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Serial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GC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E6D47-2A96-8C72-12D7-CFEFFC5600C3}"/>
              </a:ext>
            </a:extLst>
          </p:cNvPr>
          <p:cNvSpPr txBox="1"/>
          <p:nvPr/>
        </p:nvSpPr>
        <p:spPr>
          <a:xfrm>
            <a:off x="760561" y="2737135"/>
            <a:ext cx="49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GC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처리하는 쓰레드가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싱글 쓰레드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FC4C6-F3AE-B986-BBFF-A66E6C4C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809" y="1764344"/>
            <a:ext cx="3649630" cy="4549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C25854-BAE4-7C13-6FED-567A0054ED6C}"/>
              </a:ext>
            </a:extLst>
          </p:cNvPr>
          <p:cNvSpPr txBox="1"/>
          <p:nvPr/>
        </p:nvSpPr>
        <p:spPr>
          <a:xfrm>
            <a:off x="760561" y="4433415"/>
            <a:ext cx="604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보통 실무에서 사용하는 경우는 없음</a:t>
            </a:r>
            <a:br>
              <a:rPr kumimoji="1" lang="en-US" altLang="ko-KR" dirty="0"/>
            </a:br>
            <a:r>
              <a:rPr kumimoji="1" lang="ko-KR" altLang="en-US" dirty="0"/>
              <a:t> 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디바이스 성능이 </a:t>
            </a:r>
            <a:r>
              <a:rPr kumimoji="1" lang="ko-KR" altLang="en-US" sz="1200" dirty="0" err="1"/>
              <a:t>안좋아서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코어가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개인 경우만 사용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E99B2-C346-C080-A2EB-46EA1C81EE23}"/>
              </a:ext>
            </a:extLst>
          </p:cNvPr>
          <p:cNvSpPr txBox="1"/>
          <p:nvPr/>
        </p:nvSpPr>
        <p:spPr>
          <a:xfrm>
            <a:off x="760561" y="3593188"/>
            <a:ext cx="49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다른 </a:t>
            </a:r>
            <a:r>
              <a:rPr kumimoji="1" lang="en-US" altLang="ko-Kore-KR" dirty="0"/>
              <a:t>GC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Stop-the-world</a:t>
            </a:r>
            <a:r>
              <a:rPr kumimoji="1" lang="ko-KR" altLang="en-US" dirty="0"/>
              <a:t> 시간이 길다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78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7E44-F759-BF12-885B-9A6BFAC76118}"/>
              </a:ext>
            </a:extLst>
          </p:cNvPr>
          <p:cNvSpPr txBox="1"/>
          <p:nvPr/>
        </p:nvSpPr>
        <p:spPr>
          <a:xfrm>
            <a:off x="1428323" y="482755"/>
            <a:ext cx="423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Garbage Collector</a:t>
            </a:r>
            <a:r>
              <a:rPr lang="ko-KR" altLang="en-US" sz="3600" spc="-300" dirty="0">
                <a:solidFill>
                  <a:srgbClr val="515151"/>
                </a:solidFill>
              </a:rPr>
              <a:t>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F07F-2B92-EC16-C25B-3B61B0229504}"/>
              </a:ext>
            </a:extLst>
          </p:cNvPr>
          <p:cNvSpPr txBox="1"/>
          <p:nvPr/>
        </p:nvSpPr>
        <p:spPr>
          <a:xfrm>
            <a:off x="760561" y="1785680"/>
            <a:ext cx="690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2.</a:t>
            </a:r>
            <a:r>
              <a:rPr kumimoji="1" lang="ko-KR" altLang="en-US" sz="3200" dirty="0"/>
              <a:t> </a:t>
            </a:r>
            <a:r>
              <a:rPr kumimoji="1" lang="en-US" altLang="ko-Kore-KR" sz="3200" dirty="0"/>
              <a:t>Parallel 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48A5C-67DD-6173-854F-62713BC37C88}"/>
              </a:ext>
            </a:extLst>
          </p:cNvPr>
          <p:cNvSpPr txBox="1"/>
          <p:nvPr/>
        </p:nvSpPr>
        <p:spPr>
          <a:xfrm>
            <a:off x="760561" y="2737135"/>
            <a:ext cx="49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Young</a:t>
            </a:r>
            <a:r>
              <a:rPr kumimoji="1" lang="ko-KR" altLang="en-US" dirty="0"/>
              <a:t>영역의 </a:t>
            </a:r>
            <a:r>
              <a:rPr kumimoji="1" lang="en-US" altLang="ko-KR" dirty="0"/>
              <a:t>GC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멀티 쓰레드로 수행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EA739-0C4E-6A56-D4AE-267384D49C1D}"/>
              </a:ext>
            </a:extLst>
          </p:cNvPr>
          <p:cNvSpPr txBox="1"/>
          <p:nvPr/>
        </p:nvSpPr>
        <p:spPr>
          <a:xfrm>
            <a:off x="760561" y="3593188"/>
            <a:ext cx="49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Serial </a:t>
            </a:r>
            <a:r>
              <a:rPr kumimoji="1" lang="en-US" altLang="ko-Kore-KR" dirty="0"/>
              <a:t>GC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Stop-the-world</a:t>
            </a:r>
            <a:r>
              <a:rPr kumimoji="1" lang="ko-KR" altLang="en-US" dirty="0"/>
              <a:t> 시간이 적음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83EE-2D23-6155-20E2-15437C9494E3}"/>
              </a:ext>
            </a:extLst>
          </p:cNvPr>
          <p:cNvSpPr txBox="1"/>
          <p:nvPr/>
        </p:nvSpPr>
        <p:spPr>
          <a:xfrm>
            <a:off x="760561" y="4399634"/>
            <a:ext cx="49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8</a:t>
            </a:r>
            <a:r>
              <a:rPr kumimoji="1" lang="ko-KR" altLang="en-US" dirty="0"/>
              <a:t>의 기본 </a:t>
            </a:r>
            <a:r>
              <a:rPr kumimoji="1" lang="en-US" altLang="ko-KR" dirty="0"/>
              <a:t>GC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8D9AD-D272-4960-282A-37EDF1E0C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48" y="1864242"/>
            <a:ext cx="6029194" cy="37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7E44-F759-BF12-885B-9A6BFAC76118}"/>
              </a:ext>
            </a:extLst>
          </p:cNvPr>
          <p:cNvSpPr txBox="1"/>
          <p:nvPr/>
        </p:nvSpPr>
        <p:spPr>
          <a:xfrm>
            <a:off x="1428323" y="482755"/>
            <a:ext cx="423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Garbage Collector</a:t>
            </a:r>
            <a:r>
              <a:rPr lang="ko-KR" altLang="en-US" sz="3600" spc="-300" dirty="0">
                <a:solidFill>
                  <a:srgbClr val="515151"/>
                </a:solidFill>
              </a:rPr>
              <a:t>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F07F-2B92-EC16-C25B-3B61B0229504}"/>
              </a:ext>
            </a:extLst>
          </p:cNvPr>
          <p:cNvSpPr txBox="1"/>
          <p:nvPr/>
        </p:nvSpPr>
        <p:spPr>
          <a:xfrm>
            <a:off x="760561" y="1785680"/>
            <a:ext cx="690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3.</a:t>
            </a:r>
            <a:r>
              <a:rPr kumimoji="1" lang="ko-KR" altLang="en-US" sz="3200" dirty="0"/>
              <a:t> </a:t>
            </a:r>
            <a:r>
              <a:rPr kumimoji="1" lang="en-US" altLang="ko-Kore-KR" sz="3200" dirty="0"/>
              <a:t>Concurrent Mark Sweep GC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(CMS)</a:t>
            </a:r>
            <a:endParaRPr kumimoji="1" lang="en-US" altLang="ko-Kore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1995-A8A4-CFFD-4FB6-A43B7C2375EE}"/>
              </a:ext>
            </a:extLst>
          </p:cNvPr>
          <p:cNvSpPr txBox="1"/>
          <p:nvPr/>
        </p:nvSpPr>
        <p:spPr>
          <a:xfrm>
            <a:off x="834776" y="3655652"/>
            <a:ext cx="236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compact</a:t>
            </a:r>
            <a:r>
              <a:rPr kumimoji="1" lang="ko-KR" altLang="en-US" dirty="0"/>
              <a:t> 과정이 없음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A7D32-8090-67A8-164F-F0C322C5532B}"/>
              </a:ext>
            </a:extLst>
          </p:cNvPr>
          <p:cNvSpPr txBox="1"/>
          <p:nvPr/>
        </p:nvSpPr>
        <p:spPr>
          <a:xfrm>
            <a:off x="805239" y="2805752"/>
            <a:ext cx="485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Stop-the-world</a:t>
            </a:r>
            <a:r>
              <a:rPr kumimoji="1" lang="ko-KR" altLang="en-US" dirty="0"/>
              <a:t>로 인한 </a:t>
            </a:r>
            <a:r>
              <a:rPr kumimoji="1" lang="en-US" altLang="ko-KR" dirty="0"/>
              <a:t>Java Application</a:t>
            </a:r>
            <a:r>
              <a:rPr kumimoji="1" lang="ko-KR" altLang="en-US" dirty="0"/>
              <a:t>이 </a:t>
            </a:r>
            <a:endParaRPr kumimoji="1" lang="en-US" altLang="ko-KR" dirty="0"/>
          </a:p>
          <a:p>
            <a:r>
              <a:rPr kumimoji="1" lang="ko-KR" altLang="en-US" dirty="0"/>
              <a:t>  멈추는 현상을 줄이고자 만든 </a:t>
            </a:r>
            <a:r>
              <a:rPr kumimoji="1" lang="en-US" altLang="ko-KR" dirty="0"/>
              <a:t>GC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9" name="그림 8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020EE019-BE3A-17FF-6BB8-0937AD5A5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28" y="2514739"/>
            <a:ext cx="6150183" cy="39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7E44-F759-BF12-885B-9A6BFAC76118}"/>
              </a:ext>
            </a:extLst>
          </p:cNvPr>
          <p:cNvSpPr txBox="1"/>
          <p:nvPr/>
        </p:nvSpPr>
        <p:spPr>
          <a:xfrm>
            <a:off x="1428323" y="482755"/>
            <a:ext cx="423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Garbage Collector</a:t>
            </a:r>
            <a:r>
              <a:rPr lang="ko-KR" altLang="en-US" sz="3600" spc="-300" dirty="0">
                <a:solidFill>
                  <a:srgbClr val="515151"/>
                </a:solidFill>
              </a:rPr>
              <a:t>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F07F-2B92-EC16-C25B-3B61B0229504}"/>
              </a:ext>
            </a:extLst>
          </p:cNvPr>
          <p:cNvSpPr txBox="1"/>
          <p:nvPr/>
        </p:nvSpPr>
        <p:spPr>
          <a:xfrm>
            <a:off x="760561" y="1785680"/>
            <a:ext cx="690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-US" altLang="ko-Kore-KR" sz="3200" dirty="0"/>
              <a:t>G1 GC</a:t>
            </a:r>
            <a:endParaRPr kumimoji="1" lang="ko-Kore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E81A-4CCF-0503-A6A4-F83DA835968A}"/>
              </a:ext>
            </a:extLst>
          </p:cNvPr>
          <p:cNvSpPr txBox="1"/>
          <p:nvPr/>
        </p:nvSpPr>
        <p:spPr>
          <a:xfrm>
            <a:off x="760561" y="4401152"/>
            <a:ext cx="28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9</a:t>
            </a:r>
            <a:r>
              <a:rPr kumimoji="1" lang="ko-KR" altLang="en-US" dirty="0"/>
              <a:t>이상의 기본 </a:t>
            </a:r>
            <a:r>
              <a:rPr kumimoji="1" lang="en-US" altLang="ko-KR" dirty="0"/>
              <a:t>GC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A27A5-7C1C-50C0-9647-297A68FC2853}"/>
              </a:ext>
            </a:extLst>
          </p:cNvPr>
          <p:cNvSpPr txBox="1"/>
          <p:nvPr/>
        </p:nvSpPr>
        <p:spPr>
          <a:xfrm>
            <a:off x="760562" y="3255842"/>
            <a:ext cx="38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en" altLang="ko-KR" dirty="0"/>
              <a:t>S</a:t>
            </a:r>
            <a:r>
              <a:rPr lang="en" altLang="ko-Kore-KR" dirty="0"/>
              <a:t>top-the-world</a:t>
            </a:r>
            <a:r>
              <a:rPr lang="ko-KR" altLang="en-US" dirty="0"/>
              <a:t>의 시간이 제일 짧음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521E3-1ADD-81F6-F316-BC3BA1E09463}"/>
              </a:ext>
            </a:extLst>
          </p:cNvPr>
          <p:cNvSpPr txBox="1"/>
          <p:nvPr/>
        </p:nvSpPr>
        <p:spPr>
          <a:xfrm>
            <a:off x="760561" y="2657717"/>
            <a:ext cx="472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전체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단위로 나누어 탐색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1A512-68DD-712D-F9F5-37F3A4D483BF}"/>
              </a:ext>
            </a:extLst>
          </p:cNvPr>
          <p:cNvSpPr txBox="1"/>
          <p:nvPr/>
        </p:nvSpPr>
        <p:spPr>
          <a:xfrm>
            <a:off x="760562" y="3828497"/>
            <a:ext cx="38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lang="ko-KR" altLang="en-US" dirty="0"/>
              <a:t>가장 빠른 </a:t>
            </a:r>
            <a:r>
              <a:rPr lang="en-US" altLang="ko-KR" dirty="0"/>
              <a:t>GC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53C9C2-48E2-6495-2C6A-99F9C17C6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00" y="4197829"/>
            <a:ext cx="8427867" cy="2205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B3E971-920F-9878-DEF9-01FBEE7E6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80" y="1488110"/>
            <a:ext cx="3971458" cy="21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5203B9-2D11-4293-8C35-BA59CF0C7521}"/>
              </a:ext>
            </a:extLst>
          </p:cNvPr>
          <p:cNvSpPr txBox="1"/>
          <p:nvPr/>
        </p:nvSpPr>
        <p:spPr>
          <a:xfrm>
            <a:off x="1617084" y="4627174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540850" y="4379673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545829" y="46624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600297" y="53656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참고자료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CCAA7-159F-3F44-70DE-CB5584E45467}"/>
              </a:ext>
            </a:extLst>
          </p:cNvPr>
          <p:cNvSpPr/>
          <p:nvPr/>
        </p:nvSpPr>
        <p:spPr>
          <a:xfrm>
            <a:off x="795279" y="4981117"/>
            <a:ext cx="487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https://www.youtube.com/watch?v=Fe3TVCEJhzo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D648A-78FB-FAE4-726D-2280294ACA50}"/>
              </a:ext>
            </a:extLst>
          </p:cNvPr>
          <p:cNvSpPr/>
          <p:nvPr/>
        </p:nvSpPr>
        <p:spPr>
          <a:xfrm>
            <a:off x="795279" y="4572854"/>
            <a:ext cx="567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https://www.youtube.com/watch?v=vZRmCbl871I&amp;t=210s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48391A-E35E-7325-13F4-4026C7195F08}"/>
              </a:ext>
            </a:extLst>
          </p:cNvPr>
          <p:cNvSpPr/>
          <p:nvPr/>
        </p:nvSpPr>
        <p:spPr>
          <a:xfrm>
            <a:off x="795279" y="3468005"/>
            <a:ext cx="31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https://limkydev.tistory.com/51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24B8DD-6E4E-56BB-A19C-43E3E3CB7297}"/>
              </a:ext>
            </a:extLst>
          </p:cNvPr>
          <p:cNvSpPr/>
          <p:nvPr/>
        </p:nvSpPr>
        <p:spPr>
          <a:xfrm>
            <a:off x="795279" y="3035838"/>
            <a:ext cx="374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https://steady-coding.tistory.com/305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8DAA8-B9C0-CC9A-8349-F1EB2185CEED}"/>
              </a:ext>
            </a:extLst>
          </p:cNvPr>
          <p:cNvSpPr/>
          <p:nvPr/>
        </p:nvSpPr>
        <p:spPr>
          <a:xfrm>
            <a:off x="795279" y="2619021"/>
            <a:ext cx="558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http://www.tcpschool.com/java/java_intro_programming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402850-86EA-487C-FED3-4CED95EAF9E8}"/>
              </a:ext>
            </a:extLst>
          </p:cNvPr>
          <p:cNvSpPr/>
          <p:nvPr/>
        </p:nvSpPr>
        <p:spPr>
          <a:xfrm>
            <a:off x="795279" y="2183186"/>
            <a:ext cx="374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https://steady-coding.tistory.com/305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112ED7-DF14-8B45-2E93-AAF95D3BF124}"/>
              </a:ext>
            </a:extLst>
          </p:cNvPr>
          <p:cNvSpPr/>
          <p:nvPr/>
        </p:nvSpPr>
        <p:spPr>
          <a:xfrm>
            <a:off x="795279" y="17382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https://tecoble.techcourse.co.kr/post/2021-08-09-jvm-memory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AF490-8156-8567-E77D-E0A72A563F98}"/>
              </a:ext>
            </a:extLst>
          </p:cNvPr>
          <p:cNvSpPr/>
          <p:nvPr/>
        </p:nvSpPr>
        <p:spPr>
          <a:xfrm>
            <a:off x="795279" y="39070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https://m.blog.naver.com/PostView.naver?isHttpsRedirect=true&amp;blogId=sssang97&amp;logNo=221567636644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8BF1FF-2B4D-5851-177B-F76B7DA389E5}"/>
              </a:ext>
            </a:extLst>
          </p:cNvPr>
          <p:cNvSpPr/>
          <p:nvPr/>
        </p:nvSpPr>
        <p:spPr>
          <a:xfrm>
            <a:off x="795279" y="5389380"/>
            <a:ext cx="3524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https://memostack.tistory.com/229</a:t>
            </a:r>
          </a:p>
        </p:txBody>
      </p:sp>
    </p:spTree>
    <p:extLst>
      <p:ext uri="{BB962C8B-B14F-4D97-AF65-F5344CB8AC3E}">
        <p14:creationId xmlns:p14="http://schemas.microsoft.com/office/powerpoint/2010/main" val="8042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6A17D2-DEBF-4117-A279-E672AECC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27E02D-A123-4CD0-8248-229456CAA642}"/>
              </a:ext>
            </a:extLst>
          </p:cNvPr>
          <p:cNvSpPr/>
          <p:nvPr/>
        </p:nvSpPr>
        <p:spPr>
          <a:xfrm>
            <a:off x="2502567" y="1913021"/>
            <a:ext cx="7186863" cy="303195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FF79-6F2B-4552-9C00-E6585FFE0D0A}"/>
              </a:ext>
            </a:extLst>
          </p:cNvPr>
          <p:cNvSpPr txBox="1"/>
          <p:nvPr/>
        </p:nvSpPr>
        <p:spPr>
          <a:xfrm>
            <a:off x="4496846" y="2847046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질문</a:t>
            </a:r>
            <a:r>
              <a:rPr lang="en-US" altLang="ko-KR" sz="5400" b="1" dirty="0">
                <a:solidFill>
                  <a:schemeClr val="bg1"/>
                </a:solidFill>
              </a:rPr>
              <a:t> TIME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JVM</a:t>
            </a:r>
            <a:r>
              <a:rPr lang="ko-KR" altLang="en-US" sz="3600" spc="-300" dirty="0">
                <a:solidFill>
                  <a:srgbClr val="515151"/>
                </a:solidFill>
              </a:rPr>
              <a:t> 특징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5D2DBE-F84D-CD40-C50B-A37EFE4BA4A4}"/>
              </a:ext>
            </a:extLst>
          </p:cNvPr>
          <p:cNvSpPr/>
          <p:nvPr/>
        </p:nvSpPr>
        <p:spPr>
          <a:xfrm>
            <a:off x="6311849" y="3364640"/>
            <a:ext cx="4978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플랫폼</a:t>
            </a:r>
            <a:r>
              <a:rPr lang="en-US" altLang="ko-KR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ko-KR" altLang="en-US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운영체제</a:t>
            </a:r>
            <a:r>
              <a:rPr lang="en-US" altLang="ko-KR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+</a:t>
            </a:r>
            <a:r>
              <a:rPr lang="en-US" altLang="ko-KR" b="1" dirty="0" err="1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cpu</a:t>
            </a:r>
            <a:r>
              <a:rPr lang="en-US" altLang="ko-KR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  <a:r>
              <a:rPr lang="ko-KR" altLang="en-US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 종류에 의존적이지 않고 </a:t>
            </a:r>
            <a:endParaRPr lang="en-US" altLang="ko-KR" b="1" dirty="0">
              <a:solidFill>
                <a:srgbClr val="555555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독립적으로 </a:t>
            </a:r>
            <a:r>
              <a:rPr lang="en" altLang="ko-Kore-KR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JAVA</a:t>
            </a:r>
            <a:r>
              <a:rPr lang="ko-KR" altLang="en-US" b="1" dirty="0">
                <a:solidFill>
                  <a:srgbClr val="555555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프로그램이 실행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802D0-E89E-C250-56D2-E162A2D39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5" y="1620245"/>
            <a:ext cx="5359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JVM</a:t>
            </a:r>
            <a:r>
              <a:rPr lang="ko-KR" altLang="en-US" sz="3600" spc="-300" dirty="0">
                <a:solidFill>
                  <a:srgbClr val="515151"/>
                </a:solidFill>
              </a:rPr>
              <a:t> 의 구조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F16D40-1043-7161-9EEA-BED09D29D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1400224"/>
            <a:ext cx="6606322" cy="4975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4920C4-2692-1284-A17B-AB6D52A24449}"/>
              </a:ext>
            </a:extLst>
          </p:cNvPr>
          <p:cNvSpPr txBox="1"/>
          <p:nvPr/>
        </p:nvSpPr>
        <p:spPr>
          <a:xfrm>
            <a:off x="7473696" y="2216726"/>
            <a:ext cx="369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[</a:t>
            </a:r>
            <a:r>
              <a:rPr kumimoji="1" lang="en-US" altLang="ko-Kore-KR" dirty="0">
                <a:solidFill>
                  <a:srgbClr val="C00000"/>
                </a:solidFill>
              </a:rPr>
              <a:t>Method</a:t>
            </a:r>
            <a:r>
              <a:rPr kumimoji="1" lang="en-US" altLang="ko-KR" dirty="0">
                <a:solidFill>
                  <a:srgbClr val="C00000"/>
                </a:solidFill>
              </a:rPr>
              <a:t>]</a:t>
            </a:r>
            <a:r>
              <a:rPr kumimoji="1" lang="ko-KR" altLang="en-US" dirty="0">
                <a:solidFill>
                  <a:srgbClr val="C00000"/>
                </a:solidFill>
              </a:rPr>
              <a:t> </a:t>
            </a:r>
            <a:r>
              <a:rPr kumimoji="1" lang="en-US" altLang="ko-Kore-KR" dirty="0">
                <a:solidFill>
                  <a:srgbClr val="C00000"/>
                </a:solidFill>
              </a:rPr>
              <a:t>static</a:t>
            </a:r>
            <a:r>
              <a:rPr kumimoji="1" lang="ko-KR" altLang="en-US" dirty="0">
                <a:solidFill>
                  <a:srgbClr val="C00000"/>
                </a:solidFill>
              </a:rPr>
              <a:t>변수</a:t>
            </a:r>
            <a:r>
              <a:rPr kumimoji="1" lang="en-US" altLang="ko-KR" dirty="0">
                <a:solidFill>
                  <a:srgbClr val="C00000"/>
                </a:solidFill>
              </a:rPr>
              <a:t>,</a:t>
            </a:r>
            <a:r>
              <a:rPr kumimoji="1" lang="ko-KR" altLang="en-US" dirty="0">
                <a:solidFill>
                  <a:srgbClr val="C00000"/>
                </a:solidFill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</a:rPr>
              <a:t>class</a:t>
            </a:r>
            <a:r>
              <a:rPr kumimoji="1" lang="ko-KR" altLang="en-US" dirty="0">
                <a:solidFill>
                  <a:srgbClr val="C00000"/>
                </a:solidFill>
              </a:rPr>
              <a:t>정보</a:t>
            </a:r>
            <a:endParaRPr kumimoji="1" lang="en-US" altLang="ko-KR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F6C16-9E77-8FD3-009F-DC07D014B686}"/>
              </a:ext>
            </a:extLst>
          </p:cNvPr>
          <p:cNvSpPr txBox="1"/>
          <p:nvPr/>
        </p:nvSpPr>
        <p:spPr>
          <a:xfrm>
            <a:off x="7473696" y="2975803"/>
            <a:ext cx="391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70C0"/>
                </a:solidFill>
              </a:rPr>
              <a:t>[Stack]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원시타입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" altLang="ko-Kore-KR" dirty="0">
                <a:solidFill>
                  <a:srgbClr val="0070C0"/>
                </a:solidFill>
              </a:rPr>
              <a:t>primitive) </a:t>
            </a:r>
            <a:r>
              <a:rPr lang="ko-KR" altLang="en-US" dirty="0">
                <a:solidFill>
                  <a:srgbClr val="0070C0"/>
                </a:solidFill>
              </a:rPr>
              <a:t>데이터</a:t>
            </a:r>
            <a:endParaRPr lang="en" altLang="ko-Kore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              </a:t>
            </a:r>
            <a:r>
              <a:rPr lang="en" altLang="ko-Kore-KR" dirty="0">
                <a:solidFill>
                  <a:srgbClr val="0070C0"/>
                </a:solidFill>
              </a:rPr>
              <a:t>byte, short, int, long, double,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          </a:t>
            </a:r>
            <a:r>
              <a:rPr lang="en" altLang="ko-Kore-KR" dirty="0">
                <a:solidFill>
                  <a:srgbClr val="0070C0"/>
                </a:solidFill>
              </a:rPr>
              <a:t>float, </a:t>
            </a:r>
            <a:r>
              <a:rPr lang="en" altLang="ko-Kore-KR" dirty="0" err="1">
                <a:solidFill>
                  <a:srgbClr val="0070C0"/>
                </a:solidFill>
              </a:rPr>
              <a:t>boolean</a:t>
            </a:r>
            <a:r>
              <a:rPr lang="en" altLang="ko-Kore-KR" dirty="0">
                <a:solidFill>
                  <a:srgbClr val="0070C0"/>
                </a:solidFill>
              </a:rPr>
              <a:t>, char</a:t>
            </a:r>
            <a:endParaRPr kumimoji="1" lang="en-US" altLang="ko-KR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CF5DB-0BE5-631F-9898-CE3069B2526E}"/>
              </a:ext>
            </a:extLst>
          </p:cNvPr>
          <p:cNvSpPr txBox="1"/>
          <p:nvPr/>
        </p:nvSpPr>
        <p:spPr>
          <a:xfrm>
            <a:off x="7473696" y="4212231"/>
            <a:ext cx="426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7030A0"/>
                </a:solidFill>
              </a:rPr>
              <a:t>[Heap] </a:t>
            </a:r>
            <a:r>
              <a:rPr kumimoji="1" lang="ko-KR" altLang="en-US" dirty="0">
                <a:solidFill>
                  <a:srgbClr val="7030A0"/>
                </a:solidFill>
              </a:rPr>
              <a:t>객체</a:t>
            </a:r>
            <a:r>
              <a:rPr kumimoji="1" lang="en-US" altLang="ko-KR" dirty="0">
                <a:solidFill>
                  <a:srgbClr val="7030A0"/>
                </a:solidFill>
              </a:rPr>
              <a:t>,</a:t>
            </a:r>
            <a:r>
              <a:rPr kumimoji="1" lang="ko-KR" altLang="en-US" dirty="0">
                <a:solidFill>
                  <a:srgbClr val="7030A0"/>
                </a:solidFill>
              </a:rPr>
              <a:t> 배열</a:t>
            </a:r>
            <a:r>
              <a:rPr kumimoji="1" lang="en-US" altLang="ko-KR" dirty="0">
                <a:solidFill>
                  <a:srgbClr val="7030A0"/>
                </a:solidFill>
              </a:rPr>
              <a:t>,</a:t>
            </a:r>
            <a:r>
              <a:rPr kumimoji="1" lang="ko-KR" altLang="en-US" dirty="0">
                <a:solidFill>
                  <a:srgbClr val="7030A0"/>
                </a:solidFill>
              </a:rPr>
              <a:t> </a:t>
            </a:r>
            <a:r>
              <a:rPr kumimoji="1" lang="en-US" altLang="ko-KR" dirty="0">
                <a:solidFill>
                  <a:srgbClr val="7030A0"/>
                </a:solidFill>
              </a:rPr>
              <a:t>String, Integer,</a:t>
            </a:r>
            <a:r>
              <a:rPr kumimoji="1" lang="ko-KR" altLang="en-US" dirty="0">
                <a:solidFill>
                  <a:srgbClr val="7030A0"/>
                </a:solidFill>
              </a:rPr>
              <a:t> </a:t>
            </a:r>
            <a:r>
              <a:rPr kumimoji="1" lang="en-US" altLang="ko-KR" dirty="0" err="1">
                <a:solidFill>
                  <a:srgbClr val="7030A0"/>
                </a:solidFill>
              </a:rPr>
              <a:t>ArrayList</a:t>
            </a:r>
            <a:endParaRPr kumimoji="1" lang="en-US" altLang="ko-KR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CDEEB-94B8-5724-8884-FAAE7EA86D1F}"/>
              </a:ext>
            </a:extLst>
          </p:cNvPr>
          <p:cNvSpPr txBox="1"/>
          <p:nvPr/>
        </p:nvSpPr>
        <p:spPr>
          <a:xfrm>
            <a:off x="1255776" y="1400224"/>
            <a:ext cx="5620512" cy="12576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C6730-399D-3EA1-75E7-77F097FAFAB4}"/>
              </a:ext>
            </a:extLst>
          </p:cNvPr>
          <p:cNvSpPr txBox="1"/>
          <p:nvPr/>
        </p:nvSpPr>
        <p:spPr>
          <a:xfrm>
            <a:off x="4901184" y="93920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7030A0"/>
                </a:solidFill>
              </a:rPr>
              <a:t>컴파일</a:t>
            </a:r>
            <a:r>
              <a:rPr kumimoji="1" lang="ko-KR" altLang="en-US" dirty="0">
                <a:solidFill>
                  <a:srgbClr val="7030A0"/>
                </a:solidFill>
              </a:rPr>
              <a:t> 환경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AC34E02-6BBE-4117-AC8C-83CFA4CB39B0}"/>
              </a:ext>
            </a:extLst>
          </p:cNvPr>
          <p:cNvSpPr txBox="1"/>
          <p:nvPr/>
        </p:nvSpPr>
        <p:spPr>
          <a:xfrm>
            <a:off x="2945222" y="3687806"/>
            <a:ext cx="33666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32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Runtime Data Areas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F4BC9-A5A6-79F7-7C0A-0A8F40F38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27" y="1547051"/>
            <a:ext cx="7736507" cy="4362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1EE421-6CD1-6399-07CB-F70D2E84C767}"/>
              </a:ext>
            </a:extLst>
          </p:cNvPr>
          <p:cNvSpPr txBox="1"/>
          <p:nvPr/>
        </p:nvSpPr>
        <p:spPr>
          <a:xfrm>
            <a:off x="4628535" y="5756569"/>
            <a:ext cx="2211177" cy="37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모든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ore-KR" altLang="en-US" dirty="0">
                <a:solidFill>
                  <a:srgbClr val="FF0000"/>
                </a:solidFill>
              </a:rPr>
              <a:t>쓰레드가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ore-KR" altLang="en-US" dirty="0">
                <a:solidFill>
                  <a:srgbClr val="FF0000"/>
                </a:solidFill>
              </a:rPr>
              <a:t>공유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32B6A-89A2-8A92-A376-38D3F04C4E17}"/>
              </a:ext>
            </a:extLst>
          </p:cNvPr>
          <p:cNvSpPr txBox="1"/>
          <p:nvPr/>
        </p:nvSpPr>
        <p:spPr>
          <a:xfrm>
            <a:off x="2243327" y="4329574"/>
            <a:ext cx="7003451" cy="1257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57189-F446-4FDC-8E79-C8493473779D}"/>
              </a:ext>
            </a:extLst>
          </p:cNvPr>
          <p:cNvSpPr txBox="1"/>
          <p:nvPr/>
        </p:nvSpPr>
        <p:spPr>
          <a:xfrm>
            <a:off x="2737103" y="2869731"/>
            <a:ext cx="1782099" cy="40011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BCC74-92A5-E46D-02B3-0AE502570395}"/>
              </a:ext>
            </a:extLst>
          </p:cNvPr>
          <p:cNvSpPr txBox="1"/>
          <p:nvPr/>
        </p:nvSpPr>
        <p:spPr>
          <a:xfrm>
            <a:off x="4939347" y="2883270"/>
            <a:ext cx="1693102" cy="40011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2980A-D901-8D2A-B502-CCB99D5F029D}"/>
              </a:ext>
            </a:extLst>
          </p:cNvPr>
          <p:cNvSpPr txBox="1"/>
          <p:nvPr/>
        </p:nvSpPr>
        <p:spPr>
          <a:xfrm>
            <a:off x="7052594" y="2868246"/>
            <a:ext cx="1782099" cy="40011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53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1" animBg="1"/>
      <p:bldP spid="20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DFEC2C1-CF09-4B75-98FF-E025373BB552}"/>
              </a:ext>
            </a:extLst>
          </p:cNvPr>
          <p:cNvSpPr txBox="1"/>
          <p:nvPr/>
        </p:nvSpPr>
        <p:spPr>
          <a:xfrm>
            <a:off x="1614002" y="3647716"/>
            <a:ext cx="49725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BD45D-6B85-4274-A0B0-E94001D715EF}"/>
              </a:ext>
            </a:extLst>
          </p:cNvPr>
          <p:cNvSpPr txBox="1"/>
          <p:nvPr/>
        </p:nvSpPr>
        <p:spPr>
          <a:xfrm>
            <a:off x="1606789" y="49672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515151"/>
                </a:solidFill>
              </a:rPr>
              <a:t>C</a:t>
            </a:r>
            <a:r>
              <a:rPr lang="ko-KR" altLang="en-US" sz="3600" spc="-300" dirty="0">
                <a:solidFill>
                  <a:srgbClr val="515151"/>
                </a:solidFill>
              </a:rPr>
              <a:t>언어</a:t>
            </a:r>
            <a:r>
              <a:rPr lang="en-US" altLang="ko-KR" sz="3600" spc="-300" dirty="0">
                <a:solidFill>
                  <a:srgbClr val="515151"/>
                </a:solidFill>
              </a:rPr>
              <a:t> </a:t>
            </a:r>
            <a:r>
              <a:rPr lang="ko-KR" altLang="en-US" sz="3600" spc="-300" dirty="0">
                <a:solidFill>
                  <a:srgbClr val="515151"/>
                </a:solidFill>
              </a:rPr>
              <a:t> 메모리 동적할당</a:t>
            </a:r>
            <a:r>
              <a:rPr lang="en-US" altLang="ko-KR" sz="3600" spc="-300" dirty="0">
                <a:solidFill>
                  <a:srgbClr val="515151"/>
                </a:solidFill>
              </a:rPr>
              <a:t> </a:t>
            </a:r>
            <a:r>
              <a:rPr lang="ko-KR" altLang="en-US" sz="3600" spc="-300" dirty="0">
                <a:solidFill>
                  <a:srgbClr val="515151"/>
                </a:solidFill>
              </a:rPr>
              <a:t>및 해제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734DAC-6978-9C3E-883E-462D5824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" y="2279732"/>
            <a:ext cx="3934432" cy="4151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A343F-7EAB-2D22-8A88-F4C5CB942B3B}"/>
              </a:ext>
            </a:extLst>
          </p:cNvPr>
          <p:cNvSpPr txBox="1"/>
          <p:nvPr/>
        </p:nvSpPr>
        <p:spPr>
          <a:xfrm>
            <a:off x="5617463" y="3693207"/>
            <a:ext cx="31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p</a:t>
            </a:r>
            <a:endParaRPr kumimoji="1" lang="ko-Kore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31D448-2A94-1F67-075D-624B579865DF}"/>
              </a:ext>
            </a:extLst>
          </p:cNvPr>
          <p:cNvSpPr/>
          <p:nvPr/>
        </p:nvSpPr>
        <p:spPr>
          <a:xfrm>
            <a:off x="7082699" y="2646158"/>
            <a:ext cx="2438043" cy="2249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94285-77B4-1A0B-14F1-8F25E0EE8480}"/>
              </a:ext>
            </a:extLst>
          </p:cNvPr>
          <p:cNvSpPr/>
          <p:nvPr/>
        </p:nvSpPr>
        <p:spPr>
          <a:xfrm>
            <a:off x="7986908" y="3048556"/>
            <a:ext cx="511278" cy="38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81B96-714D-7985-04E1-F78DC6F086F1}"/>
              </a:ext>
            </a:extLst>
          </p:cNvPr>
          <p:cNvSpPr txBox="1"/>
          <p:nvPr/>
        </p:nvSpPr>
        <p:spPr>
          <a:xfrm>
            <a:off x="7330778" y="5025973"/>
            <a:ext cx="20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메모리</a:t>
            </a:r>
            <a:r>
              <a:rPr kumimoji="1" lang="en-US" altLang="ko-KR" dirty="0"/>
              <a:t>(Heap)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4DCE64-6072-B48D-44B7-CC1B3B919765}"/>
              </a:ext>
            </a:extLst>
          </p:cNvPr>
          <p:cNvSpPr/>
          <p:nvPr/>
        </p:nvSpPr>
        <p:spPr>
          <a:xfrm>
            <a:off x="8498186" y="3048556"/>
            <a:ext cx="511278" cy="38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9B47C-19FE-B099-6AD2-93C8BE01F629}"/>
              </a:ext>
            </a:extLst>
          </p:cNvPr>
          <p:cNvSpPr/>
          <p:nvPr/>
        </p:nvSpPr>
        <p:spPr>
          <a:xfrm>
            <a:off x="9009464" y="3048556"/>
            <a:ext cx="511278" cy="38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780ECE80-E331-C794-BD5C-CEF91CBE7E72}"/>
              </a:ext>
            </a:extLst>
          </p:cNvPr>
          <p:cNvCxnSpPr/>
          <p:nvPr/>
        </p:nvCxnSpPr>
        <p:spPr>
          <a:xfrm>
            <a:off x="8498186" y="3048556"/>
            <a:ext cx="0" cy="380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1BF13F8-316A-5523-833C-A853560DD591}"/>
              </a:ext>
            </a:extLst>
          </p:cNvPr>
          <p:cNvCxnSpPr/>
          <p:nvPr/>
        </p:nvCxnSpPr>
        <p:spPr>
          <a:xfrm>
            <a:off x="9009464" y="3051133"/>
            <a:ext cx="0" cy="380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29C560-3759-7708-F98E-E267E9F7D081}"/>
              </a:ext>
            </a:extLst>
          </p:cNvPr>
          <p:cNvCxnSpPr>
            <a:cxnSpLocks/>
          </p:cNvCxnSpPr>
          <p:nvPr/>
        </p:nvCxnSpPr>
        <p:spPr>
          <a:xfrm flipV="1">
            <a:off x="5930781" y="3429000"/>
            <a:ext cx="2056127" cy="44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D34063F-746D-F334-7825-FC47C5A8A92A}"/>
              </a:ext>
            </a:extLst>
          </p:cNvPr>
          <p:cNvCxnSpPr/>
          <p:nvPr/>
        </p:nvCxnSpPr>
        <p:spPr>
          <a:xfrm>
            <a:off x="5110385" y="1384419"/>
            <a:ext cx="0" cy="504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46B25A-7F43-5807-903A-ADE049755C4B}"/>
              </a:ext>
            </a:extLst>
          </p:cNvPr>
          <p:cNvSpPr txBox="1"/>
          <p:nvPr/>
        </p:nvSpPr>
        <p:spPr>
          <a:xfrm>
            <a:off x="5267316" y="4154872"/>
            <a:ext cx="109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포인터</a:t>
            </a:r>
            <a:r>
              <a:rPr kumimoji="1" lang="ko-KR" altLang="en-US" sz="1200" dirty="0"/>
              <a:t> 변수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DC290E-92FF-58FC-385E-964AB9198F0D}"/>
              </a:ext>
            </a:extLst>
          </p:cNvPr>
          <p:cNvSpPr/>
          <p:nvPr/>
        </p:nvSpPr>
        <p:spPr>
          <a:xfrm>
            <a:off x="7986908" y="3056750"/>
            <a:ext cx="511278" cy="38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1</a:t>
            </a:r>
            <a:r>
              <a:rPr kumimoji="1" lang="en-US" altLang="ko-KR" dirty="0">
                <a:solidFill>
                  <a:schemeClr val="bg1"/>
                </a:solidFill>
              </a:rPr>
              <a:t>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535669-3CBB-FD60-B581-CF3997C8070B}"/>
              </a:ext>
            </a:extLst>
          </p:cNvPr>
          <p:cNvSpPr/>
          <p:nvPr/>
        </p:nvSpPr>
        <p:spPr>
          <a:xfrm>
            <a:off x="8498186" y="3056750"/>
            <a:ext cx="511278" cy="38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EA2CC6-C1EC-A732-2A24-1403B274E6BA}"/>
              </a:ext>
            </a:extLst>
          </p:cNvPr>
          <p:cNvSpPr/>
          <p:nvPr/>
        </p:nvSpPr>
        <p:spPr>
          <a:xfrm>
            <a:off x="9009464" y="3056750"/>
            <a:ext cx="511278" cy="380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1971D23-E5F5-BF66-145C-14C24DB929E1}"/>
              </a:ext>
            </a:extLst>
          </p:cNvPr>
          <p:cNvCxnSpPr/>
          <p:nvPr/>
        </p:nvCxnSpPr>
        <p:spPr>
          <a:xfrm>
            <a:off x="8498186" y="3056750"/>
            <a:ext cx="0" cy="380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2716BFC0-62CF-0F8D-6783-F5ECE6C05C22}"/>
              </a:ext>
            </a:extLst>
          </p:cNvPr>
          <p:cNvCxnSpPr/>
          <p:nvPr/>
        </p:nvCxnSpPr>
        <p:spPr>
          <a:xfrm>
            <a:off x="9014712" y="3056750"/>
            <a:ext cx="0" cy="380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2DE7204B-DCB6-B0FB-6BFF-1F255362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8" y="5461537"/>
            <a:ext cx="2392506" cy="96993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562DE6-94A9-0313-5EDE-1723223C3083}"/>
              </a:ext>
            </a:extLst>
          </p:cNvPr>
          <p:cNvSpPr/>
          <p:nvPr/>
        </p:nvSpPr>
        <p:spPr>
          <a:xfrm>
            <a:off x="652843" y="1523363"/>
            <a:ext cx="984677" cy="48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언어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81A36E-4AD2-0CA9-F64F-1AEA74D9E6E7}"/>
              </a:ext>
            </a:extLst>
          </p:cNvPr>
          <p:cNvSpPr txBox="1"/>
          <p:nvPr/>
        </p:nvSpPr>
        <p:spPr>
          <a:xfrm>
            <a:off x="8096304" y="2662691"/>
            <a:ext cx="3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8168E1-B7CA-62DE-69B8-5B7ECEC75B03}"/>
              </a:ext>
            </a:extLst>
          </p:cNvPr>
          <p:cNvSpPr txBox="1"/>
          <p:nvPr/>
        </p:nvSpPr>
        <p:spPr>
          <a:xfrm>
            <a:off x="8607581" y="2670885"/>
            <a:ext cx="3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D65509-AC0D-6E0F-3A9F-1A94CF6A8F82}"/>
              </a:ext>
            </a:extLst>
          </p:cNvPr>
          <p:cNvSpPr txBox="1"/>
          <p:nvPr/>
        </p:nvSpPr>
        <p:spPr>
          <a:xfrm>
            <a:off x="9143751" y="2662691"/>
            <a:ext cx="3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216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25" grpId="0" animBg="1"/>
      <p:bldP spid="26" grpId="0" animBg="1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F3552A8-B521-423D-A729-47859F5ED170}"/>
              </a:ext>
            </a:extLst>
          </p:cNvPr>
          <p:cNvSpPr txBox="1"/>
          <p:nvPr/>
        </p:nvSpPr>
        <p:spPr>
          <a:xfrm>
            <a:off x="1428323" y="482755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메모리 관리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EE5AE-737C-467F-9A73-491EBF470614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5F4635-3B90-D957-8C6C-9A5E4AE5FDB7}"/>
              </a:ext>
            </a:extLst>
          </p:cNvPr>
          <p:cNvSpPr/>
          <p:nvPr/>
        </p:nvSpPr>
        <p:spPr>
          <a:xfrm>
            <a:off x="1622136" y="2317258"/>
            <a:ext cx="1046480" cy="497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C,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C++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A987AC-2D9C-DD12-3F18-CD437604737D}"/>
              </a:ext>
            </a:extLst>
          </p:cNvPr>
          <p:cNvSpPr/>
          <p:nvPr/>
        </p:nvSpPr>
        <p:spPr>
          <a:xfrm>
            <a:off x="1622136" y="4223586"/>
            <a:ext cx="1046480" cy="49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JAVA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A79AA2-1DE1-E308-FED3-ACBF3B19BCF6}"/>
              </a:ext>
            </a:extLst>
          </p:cNvPr>
          <p:cNvSpPr/>
          <p:nvPr/>
        </p:nvSpPr>
        <p:spPr>
          <a:xfrm>
            <a:off x="3968180" y="2317258"/>
            <a:ext cx="4150032" cy="497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메모리 관리를 자동으로 해주지 않는다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.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50D014-28E2-C77E-C89F-ECDEEBFAE34E}"/>
              </a:ext>
            </a:extLst>
          </p:cNvPr>
          <p:cNvSpPr/>
          <p:nvPr/>
        </p:nvSpPr>
        <p:spPr>
          <a:xfrm>
            <a:off x="9253872" y="2330228"/>
            <a:ext cx="2182224" cy="497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Unmangement</a:t>
            </a:r>
            <a:r>
              <a:rPr kumimoji="1" lang="ko-KR" altLang="en-US" dirty="0">
                <a:solidFill>
                  <a:schemeClr val="tx1"/>
                </a:solidFill>
              </a:rPr>
              <a:t>언어 </a:t>
            </a:r>
            <a:r>
              <a:rPr kumimoji="1" lang="en-US" altLang="ko-KR" dirty="0">
                <a:solidFill>
                  <a:schemeClr val="tx1"/>
                </a:solidFill>
              </a:rPr>
              <a:t>!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3A5077-2646-D019-5B4C-F99D8C2631D6}"/>
              </a:ext>
            </a:extLst>
          </p:cNvPr>
          <p:cNvSpPr/>
          <p:nvPr/>
        </p:nvSpPr>
        <p:spPr>
          <a:xfrm>
            <a:off x="3968180" y="4223586"/>
            <a:ext cx="3993196" cy="49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메모리 관리를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GC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가 자동으로 해준다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.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FAF346-B46F-F5CA-7EDE-85D6008FE8E1}"/>
              </a:ext>
            </a:extLst>
          </p:cNvPr>
          <p:cNvSpPr/>
          <p:nvPr/>
        </p:nvSpPr>
        <p:spPr>
          <a:xfrm>
            <a:off x="9260940" y="4231640"/>
            <a:ext cx="1923416" cy="49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Mangement</a:t>
            </a:r>
            <a:r>
              <a:rPr kumimoji="1" lang="ko-KR" altLang="en-US" dirty="0">
                <a:solidFill>
                  <a:schemeClr val="tx1"/>
                </a:solidFill>
              </a:rPr>
              <a:t>언어 </a:t>
            </a:r>
            <a:r>
              <a:rPr kumimoji="1" lang="en-US" altLang="ko-KR" dirty="0">
                <a:solidFill>
                  <a:schemeClr val="tx1"/>
                </a:solidFill>
              </a:rPr>
              <a:t>!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827DF2D-C88A-DE38-AB60-138DBBD76618}"/>
              </a:ext>
            </a:extLst>
          </p:cNvPr>
          <p:cNvCxnSpPr/>
          <p:nvPr/>
        </p:nvCxnSpPr>
        <p:spPr>
          <a:xfrm>
            <a:off x="3037840" y="2550160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A270AE-7C8A-10B2-9DB9-EAAEA8D84573}"/>
              </a:ext>
            </a:extLst>
          </p:cNvPr>
          <p:cNvCxnSpPr/>
          <p:nvPr/>
        </p:nvCxnSpPr>
        <p:spPr>
          <a:xfrm>
            <a:off x="3037840" y="4480560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FEDFADE-5672-964C-8325-0CC374C19D3C}"/>
              </a:ext>
            </a:extLst>
          </p:cNvPr>
          <p:cNvCxnSpPr/>
          <p:nvPr/>
        </p:nvCxnSpPr>
        <p:spPr>
          <a:xfrm>
            <a:off x="8339328" y="2593372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32660ED-D8A5-28C1-F1D4-8A434CDC4C59}"/>
              </a:ext>
            </a:extLst>
          </p:cNvPr>
          <p:cNvCxnSpPr/>
          <p:nvPr/>
        </p:nvCxnSpPr>
        <p:spPr>
          <a:xfrm>
            <a:off x="8168352" y="4488614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1961</Words>
  <Application>Microsoft Macintosh PowerPoint</Application>
  <PresentationFormat>와이드스크린</PresentationFormat>
  <Paragraphs>748</Paragraphs>
  <Slides>46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-apple-system</vt:lpstr>
      <vt:lpstr>AppleSDGothicNeo</vt:lpstr>
      <vt:lpstr>맑은 고딕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김동욱</cp:lastModifiedBy>
  <cp:revision>80</cp:revision>
  <dcterms:created xsi:type="dcterms:W3CDTF">2021-12-10T03:55:27Z</dcterms:created>
  <dcterms:modified xsi:type="dcterms:W3CDTF">2022-05-14T14:42:45Z</dcterms:modified>
</cp:coreProperties>
</file>