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5067180" y="2786330"/>
            <a:ext cx="77262" cy="864682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0" name="Straight Connector 9"/>
          <p:cNvCxnSpPr/>
          <p:nvPr/>
        </p:nvCxnSpPr>
        <p:spPr bwMode="auto">
          <a:xfrm>
            <a:off x="3489158" y="2596234"/>
            <a:ext cx="1450474" cy="152400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723107" y="4197684"/>
            <a:ext cx="1109577" cy="135021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481053" y="2896914"/>
            <a:ext cx="1270002" cy="120316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3" name="Straight Connector 12"/>
          <p:cNvCxnSpPr/>
          <p:nvPr/>
        </p:nvCxnSpPr>
        <p:spPr bwMode="auto">
          <a:xfrm>
            <a:off x="5547895" y="4197684"/>
            <a:ext cx="935789" cy="103605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sp>
        <p:nvSpPr>
          <p:cNvPr id="6" name="Oval 5"/>
          <p:cNvSpPr/>
          <p:nvPr/>
        </p:nvSpPr>
        <p:spPr bwMode="auto">
          <a:xfrm>
            <a:off x="3382567" y="5174282"/>
            <a:ext cx="694310" cy="694310"/>
          </a:xfrm>
          <a:prstGeom prst="ellipse">
            <a:avLst/>
          </a:prstGeom>
          <a:solidFill>
            <a:srgbClr val="FFFF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63134" y="2163588"/>
            <a:ext cx="700667" cy="700667"/>
          </a:xfrm>
          <a:prstGeom prst="ellipse">
            <a:avLst/>
          </a:prstGeom>
          <a:solidFill>
            <a:srgbClr val="FF0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52047" y="2577130"/>
            <a:ext cx="707025" cy="707025"/>
          </a:xfrm>
          <a:prstGeom prst="ellipse">
            <a:avLst/>
          </a:prstGeom>
          <a:solidFill>
            <a:srgbClr val="3366FF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78380" y="4791639"/>
            <a:ext cx="712365" cy="712365"/>
          </a:xfrm>
          <a:prstGeom prst="ellipse">
            <a:avLst/>
          </a:prstGeom>
          <a:solidFill>
            <a:srgbClr val="008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32121" y="2423047"/>
            <a:ext cx="694310" cy="694310"/>
          </a:xfrm>
          <a:prstGeom prst="ellipse">
            <a:avLst/>
          </a:prstGeom>
          <a:solidFill>
            <a:srgbClr val="FF66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72740" y="3591493"/>
            <a:ext cx="1630535" cy="1089370"/>
          </a:xfrm>
          <a:prstGeom prst="rect">
            <a:avLst/>
          </a:prstGeom>
          <a:solidFill>
            <a:schemeClr val="bg1"/>
          </a:solidFill>
          <a:ln w="2540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75244" y="3660033"/>
            <a:ext cx="1458723" cy="955842"/>
          </a:xfrm>
          <a:prstGeom prst="rect">
            <a:avLst/>
          </a:prstGeom>
          <a:solidFill>
            <a:schemeClr val="bg1"/>
          </a:solidFill>
          <a:ln w="3175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8-03-21 at 16.19.01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46" b="99370" l="2613" r="99387">
                        <a14:foregroundMark x1="14387" y1="49090" x2="14387" y2="49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32"/>
          <a:stretch/>
        </p:blipFill>
        <p:spPr>
          <a:xfrm>
            <a:off x="775021" y="778643"/>
            <a:ext cx="2147890" cy="19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2460067" y="570756"/>
            <a:ext cx="2646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Eurostile"/>
                <a:cs typeface="Eurostile"/>
              </a:rPr>
              <a:t>SplitsTree5</a:t>
            </a:r>
          </a:p>
          <a:p>
            <a:pPr algn="r"/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J.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0685" y="99845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9</cp:revision>
  <cp:lastPrinted>2021-09-08T07:46:24Z</cp:lastPrinted>
  <dcterms:created xsi:type="dcterms:W3CDTF">2017-06-25T10:12:28Z</dcterms:created>
  <dcterms:modified xsi:type="dcterms:W3CDTF">2021-09-08T07:48:36Z</dcterms:modified>
</cp:coreProperties>
</file>