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5" d="100"/>
          <a:sy n="155" d="100"/>
        </p:scale>
        <p:origin x="-104" y="1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2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2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5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0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6/27/17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9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6/27/17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7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6/27/17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0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6/27/17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6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6/27/17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7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6/27/17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6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BF6C4-08AF-5841-8054-716EACEF0073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1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 bwMode="auto">
          <a:xfrm>
            <a:off x="5067180" y="2786330"/>
            <a:ext cx="77262" cy="864682"/>
          </a:xfrm>
          <a:prstGeom prst="line">
            <a:avLst/>
          </a:prstGeom>
          <a:noFill/>
          <a:ln w="317500" cap="rnd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</p:cxnSp>
      <p:cxnSp>
        <p:nvCxnSpPr>
          <p:cNvPr id="10" name="Straight Connector 9"/>
          <p:cNvCxnSpPr/>
          <p:nvPr/>
        </p:nvCxnSpPr>
        <p:spPr bwMode="auto">
          <a:xfrm>
            <a:off x="3489158" y="2596234"/>
            <a:ext cx="1450474" cy="1524000"/>
          </a:xfrm>
          <a:prstGeom prst="line">
            <a:avLst/>
          </a:prstGeom>
          <a:noFill/>
          <a:ln w="317500" cap="rnd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3723107" y="4197684"/>
            <a:ext cx="1109577" cy="1350213"/>
          </a:xfrm>
          <a:prstGeom prst="line">
            <a:avLst/>
          </a:prstGeom>
          <a:noFill/>
          <a:ln w="317500" cap="rnd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</p:cxnSp>
      <p:cxnSp>
        <p:nvCxnSpPr>
          <p:cNvPr id="12" name="Straight Connector 11"/>
          <p:cNvCxnSpPr/>
          <p:nvPr/>
        </p:nvCxnSpPr>
        <p:spPr bwMode="auto">
          <a:xfrm flipV="1">
            <a:off x="5481053" y="2896914"/>
            <a:ext cx="1270002" cy="1203160"/>
          </a:xfrm>
          <a:prstGeom prst="line">
            <a:avLst/>
          </a:prstGeom>
          <a:noFill/>
          <a:ln w="317500" cap="rnd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</p:cxnSp>
      <p:cxnSp>
        <p:nvCxnSpPr>
          <p:cNvPr id="13" name="Straight Connector 12"/>
          <p:cNvCxnSpPr/>
          <p:nvPr/>
        </p:nvCxnSpPr>
        <p:spPr bwMode="auto">
          <a:xfrm>
            <a:off x="5547895" y="4197684"/>
            <a:ext cx="935789" cy="1036053"/>
          </a:xfrm>
          <a:prstGeom prst="line">
            <a:avLst/>
          </a:prstGeom>
          <a:noFill/>
          <a:ln w="317500" cap="rnd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</p:cxnSp>
      <p:sp>
        <p:nvSpPr>
          <p:cNvPr id="6" name="Oval 5"/>
          <p:cNvSpPr/>
          <p:nvPr/>
        </p:nvSpPr>
        <p:spPr bwMode="auto">
          <a:xfrm>
            <a:off x="3382567" y="5174282"/>
            <a:ext cx="694310" cy="694310"/>
          </a:xfrm>
          <a:prstGeom prst="ellipse">
            <a:avLst/>
          </a:prstGeom>
          <a:solidFill>
            <a:srgbClr val="FFFF00"/>
          </a:solidFill>
          <a:ln w="152400" cmpd="sng">
            <a:solidFill>
              <a:srgbClr val="0D0D0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rebuchet MS" pitchFamily="-65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063134" y="2163588"/>
            <a:ext cx="700667" cy="700667"/>
          </a:xfrm>
          <a:prstGeom prst="ellipse">
            <a:avLst/>
          </a:prstGeom>
          <a:solidFill>
            <a:srgbClr val="FF0000"/>
          </a:solidFill>
          <a:ln w="152400" cmpd="sng">
            <a:solidFill>
              <a:srgbClr val="0D0D0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rebuchet MS" pitchFamily="-65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352047" y="2577130"/>
            <a:ext cx="707025" cy="707025"/>
          </a:xfrm>
          <a:prstGeom prst="ellipse">
            <a:avLst/>
          </a:prstGeom>
          <a:solidFill>
            <a:srgbClr val="3366FF"/>
          </a:solidFill>
          <a:ln w="152400" cmpd="sng">
            <a:solidFill>
              <a:srgbClr val="0D0D0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rebuchet MS" pitchFamily="-65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078380" y="4791639"/>
            <a:ext cx="712365" cy="712365"/>
          </a:xfrm>
          <a:prstGeom prst="ellipse">
            <a:avLst/>
          </a:prstGeom>
          <a:solidFill>
            <a:srgbClr val="008000"/>
          </a:solidFill>
          <a:ln w="152400" cmpd="sng">
            <a:solidFill>
              <a:srgbClr val="0D0D0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rebuchet MS" pitchFamily="-65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732121" y="2423047"/>
            <a:ext cx="694310" cy="694310"/>
          </a:xfrm>
          <a:prstGeom prst="ellipse">
            <a:avLst/>
          </a:prstGeom>
          <a:solidFill>
            <a:srgbClr val="FF6600"/>
          </a:solidFill>
          <a:ln w="152400" cmpd="sng">
            <a:solidFill>
              <a:srgbClr val="0D0D0D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rebuchet MS" pitchFamily="-6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372740" y="3591493"/>
            <a:ext cx="1630535" cy="1089370"/>
          </a:xfrm>
          <a:prstGeom prst="rect">
            <a:avLst/>
          </a:prstGeom>
          <a:solidFill>
            <a:schemeClr val="bg1"/>
          </a:solidFill>
          <a:ln w="25400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rebuchet MS" pitchFamily="-65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75244" y="3660033"/>
            <a:ext cx="1458723" cy="955842"/>
          </a:xfrm>
          <a:prstGeom prst="rect">
            <a:avLst/>
          </a:prstGeom>
          <a:solidFill>
            <a:schemeClr val="bg1"/>
          </a:solidFill>
          <a:ln w="3175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rebuchet M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891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Universität Tübingen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Huson</dc:creator>
  <cp:lastModifiedBy>Daniel Huson</cp:lastModifiedBy>
  <cp:revision>6</cp:revision>
  <dcterms:created xsi:type="dcterms:W3CDTF">2017-06-25T10:12:28Z</dcterms:created>
  <dcterms:modified xsi:type="dcterms:W3CDTF">2017-06-27T08:19:25Z</dcterms:modified>
</cp:coreProperties>
</file>