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58" r:id="rId3"/>
  </p:sldIdLst>
  <p:sldSz cx="18313400" cy="108172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94655"/>
  </p:normalViewPr>
  <p:slideViewPr>
    <p:cSldViewPr snapToGrid="0">
      <p:cViewPr varScale="1">
        <p:scale>
          <a:sx n="74" d="100"/>
          <a:sy n="74"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89175" y="1770320"/>
            <a:ext cx="13735050" cy="3765997"/>
          </a:xfrm>
        </p:spPr>
        <p:txBody>
          <a:bodyPr anchor="b"/>
          <a:lstStyle>
            <a:lvl1pPr algn="ctr">
              <a:defRPr sz="9013"/>
            </a:lvl1pPr>
          </a:lstStyle>
          <a:p>
            <a:r>
              <a:rPr lang="de-DE"/>
              <a:t>Mastertitelformat bearbeiten</a:t>
            </a:r>
            <a:endParaRPr lang="en-US" dirty="0"/>
          </a:p>
        </p:txBody>
      </p:sp>
      <p:sp>
        <p:nvSpPr>
          <p:cNvPr id="3" name="Subtitle 2"/>
          <p:cNvSpPr>
            <a:spLocks noGrp="1"/>
          </p:cNvSpPr>
          <p:nvPr>
            <p:ph type="subTitle" idx="1"/>
          </p:nvPr>
        </p:nvSpPr>
        <p:spPr>
          <a:xfrm>
            <a:off x="2289175" y="5681548"/>
            <a:ext cx="13735050" cy="2611658"/>
          </a:xfrm>
        </p:spPr>
        <p:txBody>
          <a:bodyPr/>
          <a:lstStyle>
            <a:lvl1pPr marL="0" indent="0" algn="ctr">
              <a:buNone/>
              <a:defRPr sz="3605"/>
            </a:lvl1pPr>
            <a:lvl2pPr marL="686760" indent="0" algn="ctr">
              <a:buNone/>
              <a:defRPr sz="3004"/>
            </a:lvl2pPr>
            <a:lvl3pPr marL="1373520" indent="0" algn="ctr">
              <a:buNone/>
              <a:defRPr sz="2704"/>
            </a:lvl3pPr>
            <a:lvl4pPr marL="2060280" indent="0" algn="ctr">
              <a:buNone/>
              <a:defRPr sz="2403"/>
            </a:lvl4pPr>
            <a:lvl5pPr marL="2747040" indent="0" algn="ctr">
              <a:buNone/>
              <a:defRPr sz="2403"/>
            </a:lvl5pPr>
            <a:lvl6pPr marL="3433801" indent="0" algn="ctr">
              <a:buNone/>
              <a:defRPr sz="2403"/>
            </a:lvl6pPr>
            <a:lvl7pPr marL="4120561" indent="0" algn="ctr">
              <a:buNone/>
              <a:defRPr sz="2403"/>
            </a:lvl7pPr>
            <a:lvl8pPr marL="4807321" indent="0" algn="ctr">
              <a:buNone/>
              <a:defRPr sz="2403"/>
            </a:lvl8pPr>
            <a:lvl9pPr marL="5494081" indent="0" algn="ctr">
              <a:buNone/>
              <a:defRPr sz="240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359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11380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105527" y="575917"/>
            <a:ext cx="3948827" cy="91670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59046" y="575917"/>
            <a:ext cx="11617563" cy="916709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330132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73529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49508" y="2696796"/>
            <a:ext cx="15795308" cy="4499664"/>
          </a:xfrm>
        </p:spPr>
        <p:txBody>
          <a:bodyPr anchor="b"/>
          <a:lstStyle>
            <a:lvl1pPr>
              <a:defRPr sz="9013"/>
            </a:lvl1pPr>
          </a:lstStyle>
          <a:p>
            <a:r>
              <a:rPr lang="de-DE"/>
              <a:t>Mastertitelformat bearbeiten</a:t>
            </a:r>
            <a:endParaRPr lang="en-US" dirty="0"/>
          </a:p>
        </p:txBody>
      </p:sp>
      <p:sp>
        <p:nvSpPr>
          <p:cNvPr id="3" name="Text Placeholder 2"/>
          <p:cNvSpPr>
            <a:spLocks noGrp="1"/>
          </p:cNvSpPr>
          <p:nvPr>
            <p:ph type="body" idx="1"/>
          </p:nvPr>
        </p:nvSpPr>
        <p:spPr>
          <a:xfrm>
            <a:off x="1249508" y="7239029"/>
            <a:ext cx="15795308" cy="2366267"/>
          </a:xfrm>
        </p:spPr>
        <p:txBody>
          <a:bodyPr/>
          <a:lstStyle>
            <a:lvl1pPr marL="0" indent="0">
              <a:buNone/>
              <a:defRPr sz="3605">
                <a:solidFill>
                  <a:schemeClr val="tx1">
                    <a:tint val="82000"/>
                  </a:schemeClr>
                </a:solidFill>
              </a:defRPr>
            </a:lvl1pPr>
            <a:lvl2pPr marL="686760" indent="0">
              <a:buNone/>
              <a:defRPr sz="3004">
                <a:solidFill>
                  <a:schemeClr val="tx1">
                    <a:tint val="82000"/>
                  </a:schemeClr>
                </a:solidFill>
              </a:defRPr>
            </a:lvl2pPr>
            <a:lvl3pPr marL="1373520" indent="0">
              <a:buNone/>
              <a:defRPr sz="2704">
                <a:solidFill>
                  <a:schemeClr val="tx1">
                    <a:tint val="82000"/>
                  </a:schemeClr>
                </a:solidFill>
              </a:defRPr>
            </a:lvl3pPr>
            <a:lvl4pPr marL="2060280" indent="0">
              <a:buNone/>
              <a:defRPr sz="2403">
                <a:solidFill>
                  <a:schemeClr val="tx1">
                    <a:tint val="82000"/>
                  </a:schemeClr>
                </a:solidFill>
              </a:defRPr>
            </a:lvl4pPr>
            <a:lvl5pPr marL="2747040" indent="0">
              <a:buNone/>
              <a:defRPr sz="2403">
                <a:solidFill>
                  <a:schemeClr val="tx1">
                    <a:tint val="82000"/>
                  </a:schemeClr>
                </a:solidFill>
              </a:defRPr>
            </a:lvl5pPr>
            <a:lvl6pPr marL="3433801" indent="0">
              <a:buNone/>
              <a:defRPr sz="2403">
                <a:solidFill>
                  <a:schemeClr val="tx1">
                    <a:tint val="82000"/>
                  </a:schemeClr>
                </a:solidFill>
              </a:defRPr>
            </a:lvl6pPr>
            <a:lvl7pPr marL="4120561" indent="0">
              <a:buNone/>
              <a:defRPr sz="2403">
                <a:solidFill>
                  <a:schemeClr val="tx1">
                    <a:tint val="82000"/>
                  </a:schemeClr>
                </a:solidFill>
              </a:defRPr>
            </a:lvl7pPr>
            <a:lvl8pPr marL="4807321" indent="0">
              <a:buNone/>
              <a:defRPr sz="2403">
                <a:solidFill>
                  <a:schemeClr val="tx1">
                    <a:tint val="82000"/>
                  </a:schemeClr>
                </a:solidFill>
              </a:defRPr>
            </a:lvl8pPr>
            <a:lvl9pPr marL="5494081" indent="0">
              <a:buNone/>
              <a:defRPr sz="2403">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D8F578B-ECBD-744E-B9ED-9E8BB2B1AE7F}" type="datetimeFigureOut">
              <a:rPr lang="de-DE" smtClean="0"/>
              <a:t>24.01.25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95193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59046" y="2879585"/>
            <a:ext cx="7783195" cy="686343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9271159" y="2879585"/>
            <a:ext cx="7783195" cy="686343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D8F578B-ECBD-744E-B9ED-9E8BB2B1AE7F}" type="datetimeFigureOut">
              <a:rPr lang="de-DE" smtClean="0"/>
              <a:t>24.01.25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211583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261431" y="575918"/>
            <a:ext cx="15795308" cy="2090830"/>
          </a:xfrm>
        </p:spPr>
        <p:txBody>
          <a:bodyPr/>
          <a:lstStyle/>
          <a:p>
            <a:r>
              <a:rPr lang="de-DE"/>
              <a:t>Mastertitelformat bearbeiten</a:t>
            </a:r>
            <a:endParaRPr lang="en-US" dirty="0"/>
          </a:p>
        </p:txBody>
      </p:sp>
      <p:sp>
        <p:nvSpPr>
          <p:cNvPr id="3" name="Text Placeholder 2"/>
          <p:cNvSpPr>
            <a:spLocks noGrp="1"/>
          </p:cNvSpPr>
          <p:nvPr>
            <p:ph type="body" idx="1"/>
          </p:nvPr>
        </p:nvSpPr>
        <p:spPr>
          <a:xfrm>
            <a:off x="1261432" y="2651723"/>
            <a:ext cx="7747426" cy="1299569"/>
          </a:xfrm>
        </p:spPr>
        <p:txBody>
          <a:bodyPr anchor="b"/>
          <a:lstStyle>
            <a:lvl1pPr marL="0" indent="0">
              <a:buNone/>
              <a:defRPr sz="3605" b="1"/>
            </a:lvl1pPr>
            <a:lvl2pPr marL="686760" indent="0">
              <a:buNone/>
              <a:defRPr sz="3004" b="1"/>
            </a:lvl2pPr>
            <a:lvl3pPr marL="1373520" indent="0">
              <a:buNone/>
              <a:defRPr sz="2704" b="1"/>
            </a:lvl3pPr>
            <a:lvl4pPr marL="2060280" indent="0">
              <a:buNone/>
              <a:defRPr sz="2403" b="1"/>
            </a:lvl4pPr>
            <a:lvl5pPr marL="2747040" indent="0">
              <a:buNone/>
              <a:defRPr sz="2403" b="1"/>
            </a:lvl5pPr>
            <a:lvl6pPr marL="3433801" indent="0">
              <a:buNone/>
              <a:defRPr sz="2403" b="1"/>
            </a:lvl6pPr>
            <a:lvl7pPr marL="4120561" indent="0">
              <a:buNone/>
              <a:defRPr sz="2403" b="1"/>
            </a:lvl7pPr>
            <a:lvl8pPr marL="4807321" indent="0">
              <a:buNone/>
              <a:defRPr sz="2403" b="1"/>
            </a:lvl8pPr>
            <a:lvl9pPr marL="5494081" indent="0">
              <a:buNone/>
              <a:defRPr sz="2403" b="1"/>
            </a:lvl9pPr>
          </a:lstStyle>
          <a:p>
            <a:pPr lvl="0"/>
            <a:r>
              <a:rPr lang="de-DE"/>
              <a:t>Mastertextformat bearbeiten</a:t>
            </a:r>
          </a:p>
        </p:txBody>
      </p:sp>
      <p:sp>
        <p:nvSpPr>
          <p:cNvPr id="4" name="Content Placeholder 3"/>
          <p:cNvSpPr>
            <a:spLocks noGrp="1"/>
          </p:cNvSpPr>
          <p:nvPr>
            <p:ph sz="half" idx="2"/>
          </p:nvPr>
        </p:nvSpPr>
        <p:spPr>
          <a:xfrm>
            <a:off x="1261432" y="3951292"/>
            <a:ext cx="7747426" cy="581175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9271159" y="2651723"/>
            <a:ext cx="7785580" cy="1299569"/>
          </a:xfrm>
        </p:spPr>
        <p:txBody>
          <a:bodyPr anchor="b"/>
          <a:lstStyle>
            <a:lvl1pPr marL="0" indent="0">
              <a:buNone/>
              <a:defRPr sz="3605" b="1"/>
            </a:lvl1pPr>
            <a:lvl2pPr marL="686760" indent="0">
              <a:buNone/>
              <a:defRPr sz="3004" b="1"/>
            </a:lvl2pPr>
            <a:lvl3pPr marL="1373520" indent="0">
              <a:buNone/>
              <a:defRPr sz="2704" b="1"/>
            </a:lvl3pPr>
            <a:lvl4pPr marL="2060280" indent="0">
              <a:buNone/>
              <a:defRPr sz="2403" b="1"/>
            </a:lvl4pPr>
            <a:lvl5pPr marL="2747040" indent="0">
              <a:buNone/>
              <a:defRPr sz="2403" b="1"/>
            </a:lvl5pPr>
            <a:lvl6pPr marL="3433801" indent="0">
              <a:buNone/>
              <a:defRPr sz="2403" b="1"/>
            </a:lvl6pPr>
            <a:lvl7pPr marL="4120561" indent="0">
              <a:buNone/>
              <a:defRPr sz="2403" b="1"/>
            </a:lvl7pPr>
            <a:lvl8pPr marL="4807321" indent="0">
              <a:buNone/>
              <a:defRPr sz="2403" b="1"/>
            </a:lvl8pPr>
            <a:lvl9pPr marL="5494081" indent="0">
              <a:buNone/>
              <a:defRPr sz="2403" b="1"/>
            </a:lvl9pPr>
          </a:lstStyle>
          <a:p>
            <a:pPr lvl="0"/>
            <a:r>
              <a:rPr lang="de-DE"/>
              <a:t>Mastertextformat bearbeiten</a:t>
            </a:r>
          </a:p>
        </p:txBody>
      </p:sp>
      <p:sp>
        <p:nvSpPr>
          <p:cNvPr id="6" name="Content Placeholder 5"/>
          <p:cNvSpPr>
            <a:spLocks noGrp="1"/>
          </p:cNvSpPr>
          <p:nvPr>
            <p:ph sz="quarter" idx="4"/>
          </p:nvPr>
        </p:nvSpPr>
        <p:spPr>
          <a:xfrm>
            <a:off x="9271159" y="3951292"/>
            <a:ext cx="7785580" cy="581175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D8F578B-ECBD-744E-B9ED-9E8BB2B1AE7F}" type="datetimeFigureOut">
              <a:rPr lang="de-DE" smtClean="0"/>
              <a:t>24.01.25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79330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D8F578B-ECBD-744E-B9ED-9E8BB2B1AE7F}" type="datetimeFigureOut">
              <a:rPr lang="de-DE" smtClean="0"/>
              <a:t>24.01.25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4208252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F578B-ECBD-744E-B9ED-9E8BB2B1AE7F}" type="datetimeFigureOut">
              <a:rPr lang="de-DE" smtClean="0"/>
              <a:t>24.01.25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284148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432" y="721148"/>
            <a:ext cx="5906548" cy="2524019"/>
          </a:xfrm>
        </p:spPr>
        <p:txBody>
          <a:bodyPr anchor="b"/>
          <a:lstStyle>
            <a:lvl1pPr>
              <a:defRPr sz="4807"/>
            </a:lvl1pPr>
          </a:lstStyle>
          <a:p>
            <a:r>
              <a:rPr lang="de-DE"/>
              <a:t>Mastertitelformat bearbeiten</a:t>
            </a:r>
            <a:endParaRPr lang="en-US" dirty="0"/>
          </a:p>
        </p:txBody>
      </p:sp>
      <p:sp>
        <p:nvSpPr>
          <p:cNvPr id="3" name="Content Placeholder 2"/>
          <p:cNvSpPr>
            <a:spLocks noGrp="1"/>
          </p:cNvSpPr>
          <p:nvPr>
            <p:ph idx="1"/>
          </p:nvPr>
        </p:nvSpPr>
        <p:spPr>
          <a:xfrm>
            <a:off x="7785580" y="1557481"/>
            <a:ext cx="9271159" cy="7687241"/>
          </a:xfrm>
        </p:spPr>
        <p:txBody>
          <a:bodyPr/>
          <a:lstStyle>
            <a:lvl1pPr>
              <a:defRPr sz="4807"/>
            </a:lvl1pPr>
            <a:lvl2pPr>
              <a:defRPr sz="4206"/>
            </a:lvl2pPr>
            <a:lvl3pPr>
              <a:defRPr sz="3605"/>
            </a:lvl3pPr>
            <a:lvl4pPr>
              <a:defRPr sz="3004"/>
            </a:lvl4pPr>
            <a:lvl5pPr>
              <a:defRPr sz="3004"/>
            </a:lvl5pPr>
            <a:lvl6pPr>
              <a:defRPr sz="3004"/>
            </a:lvl6pPr>
            <a:lvl7pPr>
              <a:defRPr sz="3004"/>
            </a:lvl7pPr>
            <a:lvl8pPr>
              <a:defRPr sz="3004"/>
            </a:lvl8pPr>
            <a:lvl9pPr>
              <a:defRPr sz="3004"/>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61432" y="3245168"/>
            <a:ext cx="5906548" cy="6012074"/>
          </a:xfrm>
        </p:spPr>
        <p:txBody>
          <a:bodyPr/>
          <a:lstStyle>
            <a:lvl1pPr marL="0" indent="0">
              <a:buNone/>
              <a:defRPr sz="2403"/>
            </a:lvl1pPr>
            <a:lvl2pPr marL="686760" indent="0">
              <a:buNone/>
              <a:defRPr sz="2103"/>
            </a:lvl2pPr>
            <a:lvl3pPr marL="1373520" indent="0">
              <a:buNone/>
              <a:defRPr sz="1803"/>
            </a:lvl3pPr>
            <a:lvl4pPr marL="2060280" indent="0">
              <a:buNone/>
              <a:defRPr sz="1502"/>
            </a:lvl4pPr>
            <a:lvl5pPr marL="2747040" indent="0">
              <a:buNone/>
              <a:defRPr sz="1502"/>
            </a:lvl5pPr>
            <a:lvl6pPr marL="3433801" indent="0">
              <a:buNone/>
              <a:defRPr sz="1502"/>
            </a:lvl6pPr>
            <a:lvl7pPr marL="4120561" indent="0">
              <a:buNone/>
              <a:defRPr sz="1502"/>
            </a:lvl7pPr>
            <a:lvl8pPr marL="4807321" indent="0">
              <a:buNone/>
              <a:defRPr sz="1502"/>
            </a:lvl8pPr>
            <a:lvl9pPr marL="5494081" indent="0">
              <a:buNone/>
              <a:defRPr sz="1502"/>
            </a:lvl9pPr>
          </a:lstStyle>
          <a:p>
            <a:pPr lvl="0"/>
            <a:r>
              <a:rPr lang="de-DE"/>
              <a:t>Mastertextformat bearbeiten</a:t>
            </a:r>
          </a:p>
        </p:txBody>
      </p:sp>
      <p:sp>
        <p:nvSpPr>
          <p:cNvPr id="5" name="Date Placeholder 4"/>
          <p:cNvSpPr>
            <a:spLocks noGrp="1"/>
          </p:cNvSpPr>
          <p:nvPr>
            <p:ph type="dt" sz="half" idx="10"/>
          </p:nvPr>
        </p:nvSpPr>
        <p:spPr/>
        <p:txBody>
          <a:bodyPr/>
          <a:lstStyle/>
          <a:p>
            <a:fld id="{3D8F578B-ECBD-744E-B9ED-9E8BB2B1AE7F}" type="datetimeFigureOut">
              <a:rPr lang="de-DE" smtClean="0"/>
              <a:t>24.01.25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31459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432" y="721148"/>
            <a:ext cx="5906548" cy="2524019"/>
          </a:xfrm>
        </p:spPr>
        <p:txBody>
          <a:bodyPr anchor="b"/>
          <a:lstStyle>
            <a:lvl1pPr>
              <a:defRPr sz="4807"/>
            </a:lvl1pPr>
          </a:lstStyle>
          <a:p>
            <a:r>
              <a:rPr lang="de-DE"/>
              <a:t>Mastertitelformat bearbeiten</a:t>
            </a:r>
            <a:endParaRPr lang="en-US" dirty="0"/>
          </a:p>
        </p:txBody>
      </p:sp>
      <p:sp>
        <p:nvSpPr>
          <p:cNvPr id="3" name="Picture Placeholder 2"/>
          <p:cNvSpPr>
            <a:spLocks noGrp="1" noChangeAspect="1"/>
          </p:cNvSpPr>
          <p:nvPr>
            <p:ph type="pic" idx="1"/>
          </p:nvPr>
        </p:nvSpPr>
        <p:spPr>
          <a:xfrm>
            <a:off x="7785580" y="1557481"/>
            <a:ext cx="9271159" cy="7687241"/>
          </a:xfrm>
        </p:spPr>
        <p:txBody>
          <a:bodyPr anchor="t"/>
          <a:lstStyle>
            <a:lvl1pPr marL="0" indent="0">
              <a:buNone/>
              <a:defRPr sz="4807"/>
            </a:lvl1pPr>
            <a:lvl2pPr marL="686760" indent="0">
              <a:buNone/>
              <a:defRPr sz="4206"/>
            </a:lvl2pPr>
            <a:lvl3pPr marL="1373520" indent="0">
              <a:buNone/>
              <a:defRPr sz="3605"/>
            </a:lvl3pPr>
            <a:lvl4pPr marL="2060280" indent="0">
              <a:buNone/>
              <a:defRPr sz="3004"/>
            </a:lvl4pPr>
            <a:lvl5pPr marL="2747040" indent="0">
              <a:buNone/>
              <a:defRPr sz="3004"/>
            </a:lvl5pPr>
            <a:lvl6pPr marL="3433801" indent="0">
              <a:buNone/>
              <a:defRPr sz="3004"/>
            </a:lvl6pPr>
            <a:lvl7pPr marL="4120561" indent="0">
              <a:buNone/>
              <a:defRPr sz="3004"/>
            </a:lvl7pPr>
            <a:lvl8pPr marL="4807321" indent="0">
              <a:buNone/>
              <a:defRPr sz="3004"/>
            </a:lvl8pPr>
            <a:lvl9pPr marL="5494081" indent="0">
              <a:buNone/>
              <a:defRPr sz="3004"/>
            </a:lvl9pPr>
          </a:lstStyle>
          <a:p>
            <a:r>
              <a:rPr lang="de-DE"/>
              <a:t>Bild durch Klicken auf Symbol hinzufügen</a:t>
            </a:r>
            <a:endParaRPr lang="en-US" dirty="0"/>
          </a:p>
        </p:txBody>
      </p:sp>
      <p:sp>
        <p:nvSpPr>
          <p:cNvPr id="4" name="Text Placeholder 3"/>
          <p:cNvSpPr>
            <a:spLocks noGrp="1"/>
          </p:cNvSpPr>
          <p:nvPr>
            <p:ph type="body" sz="half" idx="2"/>
          </p:nvPr>
        </p:nvSpPr>
        <p:spPr>
          <a:xfrm>
            <a:off x="1261432" y="3245168"/>
            <a:ext cx="5906548" cy="6012074"/>
          </a:xfrm>
        </p:spPr>
        <p:txBody>
          <a:bodyPr/>
          <a:lstStyle>
            <a:lvl1pPr marL="0" indent="0">
              <a:buNone/>
              <a:defRPr sz="2403"/>
            </a:lvl1pPr>
            <a:lvl2pPr marL="686760" indent="0">
              <a:buNone/>
              <a:defRPr sz="2103"/>
            </a:lvl2pPr>
            <a:lvl3pPr marL="1373520" indent="0">
              <a:buNone/>
              <a:defRPr sz="1803"/>
            </a:lvl3pPr>
            <a:lvl4pPr marL="2060280" indent="0">
              <a:buNone/>
              <a:defRPr sz="1502"/>
            </a:lvl4pPr>
            <a:lvl5pPr marL="2747040" indent="0">
              <a:buNone/>
              <a:defRPr sz="1502"/>
            </a:lvl5pPr>
            <a:lvl6pPr marL="3433801" indent="0">
              <a:buNone/>
              <a:defRPr sz="1502"/>
            </a:lvl6pPr>
            <a:lvl7pPr marL="4120561" indent="0">
              <a:buNone/>
              <a:defRPr sz="1502"/>
            </a:lvl7pPr>
            <a:lvl8pPr marL="4807321" indent="0">
              <a:buNone/>
              <a:defRPr sz="1502"/>
            </a:lvl8pPr>
            <a:lvl9pPr marL="5494081" indent="0">
              <a:buNone/>
              <a:defRPr sz="1502"/>
            </a:lvl9pPr>
          </a:lstStyle>
          <a:p>
            <a:pPr lvl="0"/>
            <a:r>
              <a:rPr lang="de-DE"/>
              <a:t>Mastertextformat bearbeiten</a:t>
            </a:r>
          </a:p>
        </p:txBody>
      </p:sp>
      <p:sp>
        <p:nvSpPr>
          <p:cNvPr id="5" name="Date Placeholder 4"/>
          <p:cNvSpPr>
            <a:spLocks noGrp="1"/>
          </p:cNvSpPr>
          <p:nvPr>
            <p:ph type="dt" sz="half" idx="10"/>
          </p:nvPr>
        </p:nvSpPr>
        <p:spPr/>
        <p:txBody>
          <a:bodyPr/>
          <a:lstStyle/>
          <a:p>
            <a:fld id="{3D8F578B-ECBD-744E-B9ED-9E8BB2B1AE7F}" type="datetimeFigureOut">
              <a:rPr lang="de-DE" smtClean="0"/>
              <a:t>24.01.25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1130518-1FEC-F34C-8B2E-E22C40987A6B}" type="slidenum">
              <a:rPr lang="de-DE" smtClean="0"/>
              <a:t>‹Nr.›</a:t>
            </a:fld>
            <a:endParaRPr lang="de-DE"/>
          </a:p>
        </p:txBody>
      </p:sp>
    </p:spTree>
    <p:extLst>
      <p:ext uri="{BB962C8B-B14F-4D97-AF65-F5344CB8AC3E}">
        <p14:creationId xmlns:p14="http://schemas.microsoft.com/office/powerpoint/2010/main" val="2805026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9046" y="575918"/>
            <a:ext cx="15795308" cy="209083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59046" y="2879585"/>
            <a:ext cx="15795308" cy="686343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259046" y="10025966"/>
            <a:ext cx="4120515" cy="575917"/>
          </a:xfrm>
          <a:prstGeom prst="rect">
            <a:avLst/>
          </a:prstGeom>
        </p:spPr>
        <p:txBody>
          <a:bodyPr vert="horz" lIns="91440" tIns="45720" rIns="91440" bIns="45720" rtlCol="0" anchor="ctr"/>
          <a:lstStyle>
            <a:lvl1pPr algn="l">
              <a:defRPr sz="1803">
                <a:solidFill>
                  <a:schemeClr val="tx1">
                    <a:tint val="82000"/>
                  </a:schemeClr>
                </a:solidFill>
              </a:defRPr>
            </a:lvl1pPr>
          </a:lstStyle>
          <a:p>
            <a:fld id="{3D8F578B-ECBD-744E-B9ED-9E8BB2B1AE7F}" type="datetimeFigureOut">
              <a:rPr lang="de-DE" smtClean="0"/>
              <a:t>24.01.25</a:t>
            </a:fld>
            <a:endParaRPr lang="de-DE"/>
          </a:p>
        </p:txBody>
      </p:sp>
      <p:sp>
        <p:nvSpPr>
          <p:cNvPr id="5" name="Footer Placeholder 4"/>
          <p:cNvSpPr>
            <a:spLocks noGrp="1"/>
          </p:cNvSpPr>
          <p:nvPr>
            <p:ph type="ftr" sz="quarter" idx="3"/>
          </p:nvPr>
        </p:nvSpPr>
        <p:spPr>
          <a:xfrm>
            <a:off x="6066314" y="10025966"/>
            <a:ext cx="6180773" cy="575917"/>
          </a:xfrm>
          <a:prstGeom prst="rect">
            <a:avLst/>
          </a:prstGeom>
        </p:spPr>
        <p:txBody>
          <a:bodyPr vert="horz" lIns="91440" tIns="45720" rIns="91440" bIns="45720" rtlCol="0" anchor="ctr"/>
          <a:lstStyle>
            <a:lvl1pPr algn="ctr">
              <a:defRPr sz="180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12933839" y="10025966"/>
            <a:ext cx="4120515" cy="575917"/>
          </a:xfrm>
          <a:prstGeom prst="rect">
            <a:avLst/>
          </a:prstGeom>
        </p:spPr>
        <p:txBody>
          <a:bodyPr vert="horz" lIns="91440" tIns="45720" rIns="91440" bIns="45720" rtlCol="0" anchor="ctr"/>
          <a:lstStyle>
            <a:lvl1pPr algn="r">
              <a:defRPr sz="1803">
                <a:solidFill>
                  <a:schemeClr val="tx1">
                    <a:tint val="82000"/>
                  </a:schemeClr>
                </a:solidFill>
              </a:defRPr>
            </a:lvl1pPr>
          </a:lstStyle>
          <a:p>
            <a:fld id="{51130518-1FEC-F34C-8B2E-E22C40987A6B}" type="slidenum">
              <a:rPr lang="de-DE" smtClean="0"/>
              <a:t>‹Nr.›</a:t>
            </a:fld>
            <a:endParaRPr lang="de-DE"/>
          </a:p>
        </p:txBody>
      </p:sp>
    </p:spTree>
    <p:extLst>
      <p:ext uri="{BB962C8B-B14F-4D97-AF65-F5344CB8AC3E}">
        <p14:creationId xmlns:p14="http://schemas.microsoft.com/office/powerpoint/2010/main" val="31178021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3520" rtl="0" eaLnBrk="1" latinLnBrk="0" hangingPunct="1">
        <a:lnSpc>
          <a:spcPct val="90000"/>
        </a:lnSpc>
        <a:spcBef>
          <a:spcPct val="0"/>
        </a:spcBef>
        <a:buNone/>
        <a:defRPr sz="6609" kern="1200">
          <a:solidFill>
            <a:schemeClr val="tx1"/>
          </a:solidFill>
          <a:latin typeface="+mj-lt"/>
          <a:ea typeface="+mj-ea"/>
          <a:cs typeface="+mj-cs"/>
        </a:defRPr>
      </a:lvl1pPr>
    </p:titleStyle>
    <p:bodyStyle>
      <a:lvl1pPr marL="343380" indent="-343380" algn="l" defTabSz="1373520" rtl="0" eaLnBrk="1" latinLnBrk="0" hangingPunct="1">
        <a:lnSpc>
          <a:spcPct val="90000"/>
        </a:lnSpc>
        <a:spcBef>
          <a:spcPts val="1502"/>
        </a:spcBef>
        <a:buFont typeface="Arial" panose="020B0604020202020204" pitchFamily="34" charset="0"/>
        <a:buChar char="•"/>
        <a:defRPr sz="4206" kern="1200">
          <a:solidFill>
            <a:schemeClr val="tx1"/>
          </a:solidFill>
          <a:latin typeface="+mn-lt"/>
          <a:ea typeface="+mn-ea"/>
          <a:cs typeface="+mn-cs"/>
        </a:defRPr>
      </a:lvl1pPr>
      <a:lvl2pPr marL="1030140" indent="-343380" algn="l" defTabSz="1373520" rtl="0" eaLnBrk="1" latinLnBrk="0" hangingPunct="1">
        <a:lnSpc>
          <a:spcPct val="90000"/>
        </a:lnSpc>
        <a:spcBef>
          <a:spcPts val="751"/>
        </a:spcBef>
        <a:buFont typeface="Arial" panose="020B0604020202020204" pitchFamily="34" charset="0"/>
        <a:buChar char="•"/>
        <a:defRPr sz="3605" kern="1200">
          <a:solidFill>
            <a:schemeClr val="tx1"/>
          </a:solidFill>
          <a:latin typeface="+mn-lt"/>
          <a:ea typeface="+mn-ea"/>
          <a:cs typeface="+mn-cs"/>
        </a:defRPr>
      </a:lvl2pPr>
      <a:lvl3pPr marL="1716900" indent="-343380" algn="l" defTabSz="1373520" rtl="0" eaLnBrk="1" latinLnBrk="0" hangingPunct="1">
        <a:lnSpc>
          <a:spcPct val="90000"/>
        </a:lnSpc>
        <a:spcBef>
          <a:spcPts val="751"/>
        </a:spcBef>
        <a:buFont typeface="Arial" panose="020B0604020202020204" pitchFamily="34" charset="0"/>
        <a:buChar char="•"/>
        <a:defRPr sz="3004" kern="1200">
          <a:solidFill>
            <a:schemeClr val="tx1"/>
          </a:solidFill>
          <a:latin typeface="+mn-lt"/>
          <a:ea typeface="+mn-ea"/>
          <a:cs typeface="+mn-cs"/>
        </a:defRPr>
      </a:lvl3pPr>
      <a:lvl4pPr marL="2403660"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4pPr>
      <a:lvl5pPr marL="309042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5pPr>
      <a:lvl6pPr marL="377718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6pPr>
      <a:lvl7pPr marL="446394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7pPr>
      <a:lvl8pPr marL="515070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8pPr>
      <a:lvl9pPr marL="5837461" indent="-343380" algn="l" defTabSz="1373520" rtl="0" eaLnBrk="1" latinLnBrk="0" hangingPunct="1">
        <a:lnSpc>
          <a:spcPct val="90000"/>
        </a:lnSpc>
        <a:spcBef>
          <a:spcPts val="751"/>
        </a:spcBef>
        <a:buFont typeface="Arial" panose="020B0604020202020204" pitchFamily="34" charset="0"/>
        <a:buChar char="•"/>
        <a:defRPr sz="2704" kern="1200">
          <a:solidFill>
            <a:schemeClr val="tx1"/>
          </a:solidFill>
          <a:latin typeface="+mn-lt"/>
          <a:ea typeface="+mn-ea"/>
          <a:cs typeface="+mn-cs"/>
        </a:defRPr>
      </a:lvl9pPr>
    </p:bodyStyle>
    <p:otherStyle>
      <a:defPPr>
        <a:defRPr lang="en-US"/>
      </a:defPPr>
      <a:lvl1pPr marL="0" algn="l" defTabSz="1373520" rtl="0" eaLnBrk="1" latinLnBrk="0" hangingPunct="1">
        <a:defRPr sz="2704" kern="1200">
          <a:solidFill>
            <a:schemeClr val="tx1"/>
          </a:solidFill>
          <a:latin typeface="+mn-lt"/>
          <a:ea typeface="+mn-ea"/>
          <a:cs typeface="+mn-cs"/>
        </a:defRPr>
      </a:lvl1pPr>
      <a:lvl2pPr marL="686760" algn="l" defTabSz="1373520" rtl="0" eaLnBrk="1" latinLnBrk="0" hangingPunct="1">
        <a:defRPr sz="2704" kern="1200">
          <a:solidFill>
            <a:schemeClr val="tx1"/>
          </a:solidFill>
          <a:latin typeface="+mn-lt"/>
          <a:ea typeface="+mn-ea"/>
          <a:cs typeface="+mn-cs"/>
        </a:defRPr>
      </a:lvl2pPr>
      <a:lvl3pPr marL="1373520" algn="l" defTabSz="1373520" rtl="0" eaLnBrk="1" latinLnBrk="0" hangingPunct="1">
        <a:defRPr sz="2704" kern="1200">
          <a:solidFill>
            <a:schemeClr val="tx1"/>
          </a:solidFill>
          <a:latin typeface="+mn-lt"/>
          <a:ea typeface="+mn-ea"/>
          <a:cs typeface="+mn-cs"/>
        </a:defRPr>
      </a:lvl3pPr>
      <a:lvl4pPr marL="2060280" algn="l" defTabSz="1373520" rtl="0" eaLnBrk="1" latinLnBrk="0" hangingPunct="1">
        <a:defRPr sz="2704" kern="1200">
          <a:solidFill>
            <a:schemeClr val="tx1"/>
          </a:solidFill>
          <a:latin typeface="+mn-lt"/>
          <a:ea typeface="+mn-ea"/>
          <a:cs typeface="+mn-cs"/>
        </a:defRPr>
      </a:lvl4pPr>
      <a:lvl5pPr marL="2747040" algn="l" defTabSz="1373520" rtl="0" eaLnBrk="1" latinLnBrk="0" hangingPunct="1">
        <a:defRPr sz="2704" kern="1200">
          <a:solidFill>
            <a:schemeClr val="tx1"/>
          </a:solidFill>
          <a:latin typeface="+mn-lt"/>
          <a:ea typeface="+mn-ea"/>
          <a:cs typeface="+mn-cs"/>
        </a:defRPr>
      </a:lvl5pPr>
      <a:lvl6pPr marL="3433801" algn="l" defTabSz="1373520" rtl="0" eaLnBrk="1" latinLnBrk="0" hangingPunct="1">
        <a:defRPr sz="2704" kern="1200">
          <a:solidFill>
            <a:schemeClr val="tx1"/>
          </a:solidFill>
          <a:latin typeface="+mn-lt"/>
          <a:ea typeface="+mn-ea"/>
          <a:cs typeface="+mn-cs"/>
        </a:defRPr>
      </a:lvl6pPr>
      <a:lvl7pPr marL="4120561" algn="l" defTabSz="1373520" rtl="0" eaLnBrk="1" latinLnBrk="0" hangingPunct="1">
        <a:defRPr sz="2704" kern="1200">
          <a:solidFill>
            <a:schemeClr val="tx1"/>
          </a:solidFill>
          <a:latin typeface="+mn-lt"/>
          <a:ea typeface="+mn-ea"/>
          <a:cs typeface="+mn-cs"/>
        </a:defRPr>
      </a:lvl7pPr>
      <a:lvl8pPr marL="4807321" algn="l" defTabSz="1373520" rtl="0" eaLnBrk="1" latinLnBrk="0" hangingPunct="1">
        <a:defRPr sz="2704" kern="1200">
          <a:solidFill>
            <a:schemeClr val="tx1"/>
          </a:solidFill>
          <a:latin typeface="+mn-lt"/>
          <a:ea typeface="+mn-ea"/>
          <a:cs typeface="+mn-cs"/>
        </a:defRPr>
      </a:lvl8pPr>
      <a:lvl9pPr marL="5494081" algn="l" defTabSz="1373520" rtl="0" eaLnBrk="1" latinLnBrk="0" hangingPunct="1">
        <a:defRPr sz="27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A87A1E-9288-5D34-F16B-BB7F41377F8B}"/>
              </a:ext>
            </a:extLst>
          </p:cNvPr>
          <p:cNvSpPr>
            <a:spLocks noGrp="1"/>
          </p:cNvSpPr>
          <p:nvPr>
            <p:ph type="ctrTitle"/>
          </p:nvPr>
        </p:nvSpPr>
        <p:spPr>
          <a:xfrm>
            <a:off x="2289175" y="5065970"/>
            <a:ext cx="13735050" cy="3765997"/>
          </a:xfrm>
        </p:spPr>
        <p:txBody>
          <a:bodyPr>
            <a:normAutofit/>
          </a:bodyPr>
          <a:lstStyle/>
          <a:p>
            <a:pPr algn="l"/>
            <a:r>
              <a:rPr lang="de-DE" dirty="0"/>
              <a:t>Task 2</a:t>
            </a:r>
            <a:br>
              <a:rPr lang="de-DE" dirty="0"/>
            </a:br>
            <a:br>
              <a:rPr lang="de-DE" sz="2000" dirty="0"/>
            </a:br>
            <a:r>
              <a:rPr lang="de-DE" sz="2000" dirty="0">
                <a:solidFill>
                  <a:srgbClr val="000000"/>
                </a:solidFill>
                <a:effectLst/>
                <a:latin typeface=".SF NS"/>
              </a:rPr>
              <a:t>Imagine </a:t>
            </a:r>
            <a:r>
              <a:rPr lang="de-DE" sz="2000" dirty="0" err="1">
                <a:solidFill>
                  <a:srgbClr val="000000"/>
                </a:solidFill>
                <a:effectLst/>
                <a:latin typeface=".SF NS"/>
              </a:rPr>
              <a:t>you</a:t>
            </a:r>
            <a:r>
              <a:rPr lang="de-DE" sz="2000" dirty="0">
                <a:solidFill>
                  <a:srgbClr val="000000"/>
                </a:solidFill>
                <a:effectLst/>
                <a:latin typeface=".SF NS"/>
              </a:rPr>
              <a:t> </a:t>
            </a:r>
            <a:r>
              <a:rPr lang="de-DE" sz="2000" dirty="0" err="1">
                <a:solidFill>
                  <a:srgbClr val="000000"/>
                </a:solidFill>
                <a:effectLst/>
                <a:latin typeface=".SF NS"/>
              </a:rPr>
              <a:t>are</a:t>
            </a:r>
            <a:r>
              <a:rPr lang="de-DE" sz="2000" dirty="0">
                <a:solidFill>
                  <a:srgbClr val="000000"/>
                </a:solidFill>
                <a:effectLst/>
                <a:latin typeface=".SF NS"/>
              </a:rPr>
              <a:t> </a:t>
            </a:r>
            <a:r>
              <a:rPr lang="de-DE" sz="2000" dirty="0" err="1">
                <a:solidFill>
                  <a:srgbClr val="000000"/>
                </a:solidFill>
                <a:effectLst/>
                <a:latin typeface=".SF NS"/>
              </a:rPr>
              <a:t>working</a:t>
            </a:r>
            <a:r>
              <a:rPr lang="de-DE" sz="2000" dirty="0">
                <a:solidFill>
                  <a:srgbClr val="000000"/>
                </a:solidFill>
                <a:effectLst/>
                <a:latin typeface=".SF NS"/>
              </a:rPr>
              <a:t> </a:t>
            </a:r>
            <a:r>
              <a:rPr lang="de-DE" sz="2000" dirty="0" err="1">
                <a:solidFill>
                  <a:srgbClr val="000000"/>
                </a:solidFill>
                <a:effectLst/>
                <a:latin typeface=".SF NS"/>
              </a:rPr>
              <a:t>for</a:t>
            </a:r>
            <a:r>
              <a:rPr lang="de-DE" sz="2000" dirty="0">
                <a:solidFill>
                  <a:srgbClr val="000000"/>
                </a:solidFill>
                <a:effectLst/>
                <a:latin typeface=".SF NS"/>
              </a:rPr>
              <a:t> a large </a:t>
            </a:r>
            <a:r>
              <a:rPr lang="de-DE" sz="2000" dirty="0" err="1">
                <a:solidFill>
                  <a:srgbClr val="000000"/>
                </a:solidFill>
                <a:effectLst/>
                <a:latin typeface=".SF NS"/>
              </a:rPr>
              <a:t>company</a:t>
            </a:r>
            <a:r>
              <a:rPr lang="de-DE" sz="2000" dirty="0">
                <a:solidFill>
                  <a:srgbClr val="000000"/>
                </a:solidFill>
                <a:effectLst/>
                <a:latin typeface=".SF NS"/>
              </a:rPr>
              <a:t> </a:t>
            </a:r>
            <a:r>
              <a:rPr lang="de-DE" sz="2000" dirty="0" err="1">
                <a:solidFill>
                  <a:srgbClr val="000000"/>
                </a:solidFill>
                <a:effectLst/>
                <a:latin typeface=".SF NS"/>
              </a:rPr>
              <a:t>with</a:t>
            </a:r>
            <a:r>
              <a:rPr lang="de-DE" sz="2000" dirty="0">
                <a:solidFill>
                  <a:srgbClr val="000000"/>
                </a:solidFill>
                <a:effectLst/>
                <a:latin typeface=".SF NS"/>
              </a:rPr>
              <a:t> </a:t>
            </a:r>
            <a:r>
              <a:rPr lang="de-DE" sz="2000" dirty="0" err="1">
                <a:solidFill>
                  <a:srgbClr val="000000"/>
                </a:solidFill>
                <a:effectLst/>
                <a:latin typeface=".SF NS"/>
              </a:rPr>
              <a:t>many</a:t>
            </a:r>
            <a:r>
              <a:rPr lang="de-DE" sz="2000" dirty="0">
                <a:solidFill>
                  <a:srgbClr val="000000"/>
                </a:solidFill>
                <a:effectLst/>
                <a:latin typeface=".SF NS"/>
              </a:rPr>
              <a:t> </a:t>
            </a:r>
            <a:r>
              <a:rPr lang="de-DE" sz="2000" dirty="0" err="1">
                <a:solidFill>
                  <a:srgbClr val="000000"/>
                </a:solidFill>
                <a:effectLst/>
                <a:latin typeface=".SF NS"/>
              </a:rPr>
              <a:t>users</a:t>
            </a:r>
            <a:r>
              <a:rPr lang="de-DE" sz="2000" dirty="0">
                <a:solidFill>
                  <a:srgbClr val="000000"/>
                </a:solidFill>
                <a:effectLst/>
                <a:latin typeface=".SF NS"/>
              </a:rPr>
              <a:t> and large </a:t>
            </a:r>
            <a:r>
              <a:rPr lang="de-DE" sz="2000" dirty="0" err="1">
                <a:solidFill>
                  <a:srgbClr val="000000"/>
                </a:solidFill>
                <a:effectLst/>
                <a:latin typeface=".SF NS"/>
              </a:rPr>
              <a:t>amounts</a:t>
            </a:r>
            <a:r>
              <a:rPr lang="de-DE" sz="2000" dirty="0">
                <a:solidFill>
                  <a:srgbClr val="000000"/>
                </a:solidFill>
                <a:effectLst/>
                <a:latin typeface=".SF NS"/>
              </a:rPr>
              <a:t> </a:t>
            </a:r>
            <a:r>
              <a:rPr lang="de-DE" sz="2000" dirty="0" err="1">
                <a:solidFill>
                  <a:srgbClr val="000000"/>
                </a:solidFill>
                <a:effectLst/>
                <a:latin typeface=".SF NS"/>
              </a:rPr>
              <a:t>of</a:t>
            </a:r>
            <a:r>
              <a:rPr lang="de-DE" sz="2000" dirty="0">
                <a:solidFill>
                  <a:srgbClr val="000000"/>
                </a:solidFill>
                <a:effectLst/>
                <a:latin typeface=".SF NS"/>
              </a:rPr>
              <a:t> </a:t>
            </a:r>
            <a:r>
              <a:rPr lang="de-DE" sz="2000" dirty="0" err="1">
                <a:solidFill>
                  <a:srgbClr val="000000"/>
                </a:solidFill>
                <a:effectLst/>
                <a:latin typeface=".SF NS"/>
              </a:rPr>
              <a:t>data</a:t>
            </a:r>
            <a:r>
              <a:rPr lang="de-DE" sz="2000" dirty="0">
                <a:solidFill>
                  <a:srgbClr val="000000"/>
                </a:solidFill>
                <a:effectLst/>
                <a:latin typeface=".SF NS"/>
              </a:rPr>
              <a:t> </a:t>
            </a:r>
            <a:r>
              <a:rPr lang="de-DE" sz="2000" dirty="0" err="1">
                <a:solidFill>
                  <a:srgbClr val="000000"/>
                </a:solidFill>
                <a:effectLst/>
                <a:latin typeface=".SF NS"/>
              </a:rPr>
              <a:t>as</a:t>
            </a:r>
            <a:r>
              <a:rPr lang="de-DE" sz="2000" dirty="0">
                <a:solidFill>
                  <a:srgbClr val="000000"/>
                </a:solidFill>
                <a:effectLst/>
                <a:latin typeface=".SF NS"/>
              </a:rPr>
              <a:t> a </a:t>
            </a:r>
            <a:r>
              <a:rPr lang="de-DE" sz="2000" dirty="0" err="1">
                <a:solidFill>
                  <a:srgbClr val="000000"/>
                </a:solidFill>
                <a:effectLst/>
                <a:latin typeface=".SF NS"/>
              </a:rPr>
              <a:t>software</a:t>
            </a:r>
            <a:r>
              <a:rPr lang="de-DE" sz="2000" dirty="0">
                <a:solidFill>
                  <a:srgbClr val="000000"/>
                </a:solidFill>
                <a:effectLst/>
                <a:latin typeface=".SF NS"/>
              </a:rPr>
              <a:t> </a:t>
            </a:r>
            <a:r>
              <a:rPr lang="de-DE" sz="2000" dirty="0" err="1">
                <a:solidFill>
                  <a:srgbClr val="000000"/>
                </a:solidFill>
                <a:effectLst/>
                <a:latin typeface=".SF NS"/>
              </a:rPr>
              <a:t>engineer</a:t>
            </a:r>
            <a:r>
              <a:rPr lang="de-DE" sz="2000" dirty="0">
                <a:solidFill>
                  <a:srgbClr val="000000"/>
                </a:solidFill>
                <a:effectLst/>
                <a:latin typeface=".SF NS"/>
              </a:rPr>
              <a:t>. </a:t>
            </a:r>
            <a:r>
              <a:rPr lang="de-DE" sz="2000" dirty="0" err="1">
                <a:solidFill>
                  <a:srgbClr val="000000"/>
                </a:solidFill>
                <a:effectLst/>
                <a:latin typeface=".SF NS"/>
              </a:rPr>
              <a:t>Conceptualize</a:t>
            </a:r>
            <a:r>
              <a:rPr lang="de-DE" sz="2000" dirty="0">
                <a:solidFill>
                  <a:srgbClr val="000000"/>
                </a:solidFill>
                <a:effectLst/>
                <a:latin typeface=".SF NS"/>
              </a:rPr>
              <a:t> </a:t>
            </a:r>
            <a:r>
              <a:rPr lang="de-DE" sz="2000" dirty="0" err="1">
                <a:solidFill>
                  <a:srgbClr val="000000"/>
                </a:solidFill>
                <a:effectLst/>
                <a:latin typeface=".SF NS"/>
              </a:rPr>
              <a:t>how</a:t>
            </a:r>
            <a:r>
              <a:rPr lang="de-DE" sz="2000" dirty="0">
                <a:solidFill>
                  <a:srgbClr val="000000"/>
                </a:solidFill>
                <a:effectLst/>
                <a:latin typeface=".SF NS"/>
              </a:rPr>
              <a:t> </a:t>
            </a:r>
            <a:r>
              <a:rPr lang="de-DE" sz="2000" dirty="0" err="1">
                <a:solidFill>
                  <a:srgbClr val="000000"/>
                </a:solidFill>
                <a:effectLst/>
                <a:latin typeface=".SF NS"/>
              </a:rPr>
              <a:t>you</a:t>
            </a:r>
            <a:r>
              <a:rPr lang="de-DE" sz="2000" dirty="0">
                <a:solidFill>
                  <a:srgbClr val="000000"/>
                </a:solidFill>
                <a:effectLst/>
                <a:latin typeface=".SF NS"/>
              </a:rPr>
              <a:t> </a:t>
            </a:r>
            <a:r>
              <a:rPr lang="de-DE" sz="2000" dirty="0" err="1">
                <a:solidFill>
                  <a:srgbClr val="000000"/>
                </a:solidFill>
                <a:effectLst/>
                <a:latin typeface=".SF NS"/>
              </a:rPr>
              <a:t>would</a:t>
            </a:r>
            <a:r>
              <a:rPr lang="de-DE" sz="2000" dirty="0">
                <a:solidFill>
                  <a:srgbClr val="000000"/>
                </a:solidFill>
                <a:effectLst/>
                <a:latin typeface=".SF NS"/>
              </a:rPr>
              <a:t> deploy </a:t>
            </a:r>
            <a:r>
              <a:rPr lang="de-DE" sz="2000" dirty="0" err="1">
                <a:solidFill>
                  <a:srgbClr val="000000"/>
                </a:solidFill>
                <a:effectLst/>
                <a:latin typeface=".SF NS"/>
              </a:rPr>
              <a:t>the</a:t>
            </a:r>
            <a:r>
              <a:rPr lang="de-DE" sz="2000" dirty="0">
                <a:solidFill>
                  <a:srgbClr val="000000"/>
                </a:solidFill>
                <a:effectLst/>
                <a:latin typeface=".SF NS"/>
              </a:rPr>
              <a:t> </a:t>
            </a:r>
            <a:r>
              <a:rPr lang="de-DE" sz="2000" b="1" dirty="0" err="1">
                <a:solidFill>
                  <a:srgbClr val="000000"/>
                </a:solidFill>
                <a:effectLst/>
                <a:latin typeface=".SF NS"/>
              </a:rPr>
              <a:t>dashboard</a:t>
            </a:r>
            <a:r>
              <a:rPr lang="de-DE" sz="2000" b="1" dirty="0">
                <a:solidFill>
                  <a:srgbClr val="000000"/>
                </a:solidFill>
                <a:effectLst/>
                <a:latin typeface=".SF NS"/>
              </a:rPr>
              <a:t> </a:t>
            </a:r>
            <a:r>
              <a:rPr lang="de-DE" sz="2000" b="1" dirty="0" err="1">
                <a:solidFill>
                  <a:srgbClr val="000000"/>
                </a:solidFill>
                <a:effectLst/>
                <a:latin typeface=".SF NS"/>
              </a:rPr>
              <a:t>created</a:t>
            </a:r>
            <a:r>
              <a:rPr lang="de-DE" sz="2000" b="1" dirty="0">
                <a:solidFill>
                  <a:srgbClr val="000000"/>
                </a:solidFill>
                <a:effectLst/>
                <a:latin typeface=".SF NS"/>
              </a:rPr>
              <a:t> in Task 1 </a:t>
            </a:r>
            <a:r>
              <a:rPr lang="de-DE" sz="2000" dirty="0">
                <a:solidFill>
                  <a:srgbClr val="000000"/>
                </a:solidFill>
                <a:effectLst/>
                <a:latin typeface=".SF NS"/>
              </a:rPr>
              <a:t>on </a:t>
            </a:r>
            <a:r>
              <a:rPr lang="de-DE" sz="2000" dirty="0" err="1">
                <a:solidFill>
                  <a:srgbClr val="000000"/>
                </a:solidFill>
                <a:effectLst/>
                <a:latin typeface=".SF NS"/>
              </a:rPr>
              <a:t>the</a:t>
            </a:r>
            <a:r>
              <a:rPr lang="de-DE" sz="2000" dirty="0">
                <a:solidFill>
                  <a:srgbClr val="000000"/>
                </a:solidFill>
                <a:effectLst/>
                <a:latin typeface=".SF NS"/>
              </a:rPr>
              <a:t> </a:t>
            </a:r>
            <a:r>
              <a:rPr lang="de-DE" sz="2000" dirty="0" err="1">
                <a:solidFill>
                  <a:srgbClr val="000000"/>
                </a:solidFill>
                <a:effectLst/>
                <a:latin typeface=".SF NS"/>
              </a:rPr>
              <a:t>cloud</a:t>
            </a:r>
            <a:r>
              <a:rPr lang="de-DE" sz="2000" dirty="0">
                <a:solidFill>
                  <a:srgbClr val="000000"/>
                </a:solidFill>
                <a:effectLst/>
                <a:latin typeface=".SF NS"/>
              </a:rPr>
              <a:t>. </a:t>
            </a:r>
            <a:r>
              <a:rPr lang="de-DE" sz="2000" dirty="0" err="1">
                <a:solidFill>
                  <a:srgbClr val="000000"/>
                </a:solidFill>
                <a:effectLst/>
                <a:latin typeface=".SF NS"/>
              </a:rPr>
              <a:t>There</a:t>
            </a:r>
            <a:r>
              <a:rPr lang="de-DE" sz="2000" dirty="0">
                <a:solidFill>
                  <a:srgbClr val="000000"/>
                </a:solidFill>
                <a:effectLst/>
                <a:latin typeface=".SF NS"/>
              </a:rPr>
              <a:t> </a:t>
            </a:r>
            <a:r>
              <a:rPr lang="de-DE" sz="2000" dirty="0" err="1">
                <a:solidFill>
                  <a:srgbClr val="000000"/>
                </a:solidFill>
                <a:effectLst/>
                <a:latin typeface=".SF NS"/>
              </a:rPr>
              <a:t>is</a:t>
            </a:r>
            <a:r>
              <a:rPr lang="de-DE" sz="2000" dirty="0">
                <a:solidFill>
                  <a:srgbClr val="000000"/>
                </a:solidFill>
                <a:effectLst/>
                <a:latin typeface=".SF NS"/>
              </a:rPr>
              <a:t> </a:t>
            </a:r>
            <a:r>
              <a:rPr lang="de-DE" sz="2000" dirty="0" err="1">
                <a:solidFill>
                  <a:srgbClr val="000000"/>
                </a:solidFill>
                <a:effectLst/>
                <a:latin typeface=".SF NS"/>
              </a:rPr>
              <a:t>no</a:t>
            </a:r>
            <a:r>
              <a:rPr lang="de-DE" sz="2000" dirty="0">
                <a:solidFill>
                  <a:srgbClr val="000000"/>
                </a:solidFill>
                <a:effectLst/>
                <a:latin typeface=".SF NS"/>
              </a:rPr>
              <a:t> </a:t>
            </a:r>
            <a:r>
              <a:rPr lang="de-DE" sz="2000" dirty="0" err="1">
                <a:solidFill>
                  <a:srgbClr val="000000"/>
                </a:solidFill>
                <a:effectLst/>
                <a:latin typeface=".SF NS"/>
              </a:rPr>
              <a:t>restriction</a:t>
            </a:r>
            <a:r>
              <a:rPr lang="de-DE" sz="2000" dirty="0">
                <a:solidFill>
                  <a:srgbClr val="000000"/>
                </a:solidFill>
                <a:effectLst/>
                <a:latin typeface=".SF NS"/>
              </a:rPr>
              <a:t> on </a:t>
            </a:r>
            <a:r>
              <a:rPr lang="de-DE" sz="2000" dirty="0" err="1">
                <a:solidFill>
                  <a:srgbClr val="000000"/>
                </a:solidFill>
                <a:effectLst/>
                <a:latin typeface=".SF NS"/>
              </a:rPr>
              <a:t>using</a:t>
            </a:r>
            <a:r>
              <a:rPr lang="de-DE" sz="2000" dirty="0">
                <a:solidFill>
                  <a:srgbClr val="000000"/>
                </a:solidFill>
                <a:effectLst/>
                <a:latin typeface=".SF NS"/>
              </a:rPr>
              <a:t> </a:t>
            </a:r>
            <a:r>
              <a:rPr lang="de-DE" sz="2000" dirty="0" err="1">
                <a:solidFill>
                  <a:srgbClr val="000000"/>
                </a:solidFill>
                <a:effectLst/>
                <a:latin typeface=".SF NS"/>
              </a:rPr>
              <a:t>any</a:t>
            </a:r>
            <a:r>
              <a:rPr lang="de-DE" sz="2000" dirty="0">
                <a:solidFill>
                  <a:srgbClr val="000000"/>
                </a:solidFill>
                <a:effectLst/>
                <a:latin typeface=".SF NS"/>
              </a:rPr>
              <a:t> </a:t>
            </a:r>
            <a:r>
              <a:rPr lang="de-DE" sz="2000" dirty="0" err="1">
                <a:solidFill>
                  <a:srgbClr val="000000"/>
                </a:solidFill>
                <a:effectLst/>
                <a:latin typeface=".SF NS"/>
              </a:rPr>
              <a:t>specific</a:t>
            </a:r>
            <a:r>
              <a:rPr lang="de-DE" sz="2000" dirty="0">
                <a:solidFill>
                  <a:srgbClr val="000000"/>
                </a:solidFill>
                <a:effectLst/>
                <a:latin typeface=".SF NS"/>
              </a:rPr>
              <a:t> </a:t>
            </a:r>
            <a:r>
              <a:rPr lang="de-DE" sz="2000" dirty="0" err="1">
                <a:solidFill>
                  <a:srgbClr val="000000"/>
                </a:solidFill>
                <a:effectLst/>
                <a:latin typeface=".SF NS"/>
              </a:rPr>
              <a:t>cloud</a:t>
            </a:r>
            <a:r>
              <a:rPr lang="de-DE" sz="2000" dirty="0">
                <a:solidFill>
                  <a:srgbClr val="000000"/>
                </a:solidFill>
                <a:effectLst/>
                <a:latin typeface=".SF NS"/>
              </a:rPr>
              <a:t> </a:t>
            </a:r>
            <a:r>
              <a:rPr lang="de-DE" sz="2000" dirty="0" err="1">
                <a:solidFill>
                  <a:srgbClr val="000000"/>
                </a:solidFill>
                <a:effectLst/>
                <a:latin typeface=".SF NS"/>
              </a:rPr>
              <a:t>platform</a:t>
            </a:r>
            <a:r>
              <a:rPr lang="de-DE" sz="2000" dirty="0">
                <a:solidFill>
                  <a:srgbClr val="000000"/>
                </a:solidFill>
                <a:effectLst/>
                <a:latin typeface=".SF NS"/>
              </a:rPr>
              <a:t> (e.g., AWS, Azure, Google Cloud). </a:t>
            </a:r>
            <a:r>
              <a:rPr lang="de-DE" sz="2000" dirty="0" err="1">
                <a:solidFill>
                  <a:srgbClr val="000000"/>
                </a:solidFill>
                <a:effectLst/>
                <a:latin typeface=".SF NS"/>
              </a:rPr>
              <a:t>Present</a:t>
            </a:r>
            <a:r>
              <a:rPr lang="de-DE" sz="2000" dirty="0">
                <a:solidFill>
                  <a:srgbClr val="000000"/>
                </a:solidFill>
                <a:effectLst/>
                <a:latin typeface=".SF NS"/>
              </a:rPr>
              <a:t> a </a:t>
            </a:r>
            <a:r>
              <a:rPr lang="de-DE" sz="2000" dirty="0" err="1">
                <a:solidFill>
                  <a:srgbClr val="000000"/>
                </a:solidFill>
                <a:effectLst/>
                <a:latin typeface=".SF NS"/>
              </a:rPr>
              <a:t>conceptual</a:t>
            </a:r>
            <a:r>
              <a:rPr lang="de-DE" sz="2000" dirty="0">
                <a:solidFill>
                  <a:srgbClr val="000000"/>
                </a:solidFill>
                <a:effectLst/>
                <a:latin typeface=".SF NS"/>
              </a:rPr>
              <a:t> </a:t>
            </a:r>
            <a:r>
              <a:rPr lang="de-DE" sz="2000" dirty="0" err="1">
                <a:solidFill>
                  <a:srgbClr val="000000"/>
                </a:solidFill>
                <a:effectLst/>
                <a:latin typeface=".SF NS"/>
              </a:rPr>
              <a:t>architecture</a:t>
            </a:r>
            <a:r>
              <a:rPr lang="de-DE" sz="2000" dirty="0">
                <a:solidFill>
                  <a:srgbClr val="000000"/>
                </a:solidFill>
                <a:effectLst/>
                <a:latin typeface=".SF NS"/>
              </a:rPr>
              <a:t> design </a:t>
            </a:r>
            <a:r>
              <a:rPr lang="de-DE" sz="2000" dirty="0" err="1">
                <a:solidFill>
                  <a:srgbClr val="000000"/>
                </a:solidFill>
                <a:effectLst/>
                <a:latin typeface=".SF NS"/>
              </a:rPr>
              <a:t>for</a:t>
            </a:r>
            <a:r>
              <a:rPr lang="de-DE" sz="2000" dirty="0">
                <a:solidFill>
                  <a:srgbClr val="000000"/>
                </a:solidFill>
                <a:effectLst/>
                <a:latin typeface=".SF NS"/>
              </a:rPr>
              <a:t> </a:t>
            </a:r>
            <a:r>
              <a:rPr lang="de-DE" sz="2000" dirty="0" err="1">
                <a:solidFill>
                  <a:srgbClr val="000000"/>
                </a:solidFill>
                <a:effectLst/>
                <a:latin typeface=".SF NS"/>
              </a:rPr>
              <a:t>setting</a:t>
            </a:r>
            <a:r>
              <a:rPr lang="de-DE" sz="2000" dirty="0">
                <a:solidFill>
                  <a:srgbClr val="000000"/>
                </a:solidFill>
                <a:effectLst/>
                <a:latin typeface=".SF NS"/>
              </a:rPr>
              <a:t> </a:t>
            </a:r>
            <a:r>
              <a:rPr lang="de-DE" sz="2000" dirty="0" err="1">
                <a:solidFill>
                  <a:srgbClr val="000000"/>
                </a:solidFill>
                <a:effectLst/>
                <a:latin typeface=".SF NS"/>
              </a:rPr>
              <a:t>up</a:t>
            </a:r>
            <a:r>
              <a:rPr lang="de-DE" sz="2000" dirty="0">
                <a:solidFill>
                  <a:srgbClr val="000000"/>
                </a:solidFill>
                <a:effectLst/>
                <a:latin typeface=".SF NS"/>
              </a:rPr>
              <a:t> and </a:t>
            </a:r>
            <a:r>
              <a:rPr lang="de-DE" sz="2000" dirty="0" err="1">
                <a:solidFill>
                  <a:srgbClr val="000000"/>
                </a:solidFill>
                <a:effectLst/>
                <a:latin typeface=".SF NS"/>
              </a:rPr>
              <a:t>deploying</a:t>
            </a:r>
            <a:r>
              <a:rPr lang="de-DE" sz="2000" dirty="0">
                <a:solidFill>
                  <a:srgbClr val="000000"/>
                </a:solidFill>
                <a:effectLst/>
                <a:latin typeface=".SF NS"/>
              </a:rPr>
              <a:t> </a:t>
            </a:r>
            <a:r>
              <a:rPr lang="de-DE" sz="2000" dirty="0" err="1">
                <a:solidFill>
                  <a:srgbClr val="000000"/>
                </a:solidFill>
                <a:effectLst/>
                <a:latin typeface=".SF NS"/>
              </a:rPr>
              <a:t>the</a:t>
            </a:r>
            <a:r>
              <a:rPr lang="de-DE" sz="2000" dirty="0">
                <a:solidFill>
                  <a:srgbClr val="000000"/>
                </a:solidFill>
                <a:effectLst/>
                <a:latin typeface=".SF NS"/>
              </a:rPr>
              <a:t> </a:t>
            </a:r>
            <a:r>
              <a:rPr lang="de-DE" sz="2000" dirty="0" err="1">
                <a:solidFill>
                  <a:srgbClr val="000000"/>
                </a:solidFill>
                <a:effectLst/>
                <a:latin typeface=".SF NS"/>
              </a:rPr>
              <a:t>dashboard</a:t>
            </a:r>
            <a:r>
              <a:rPr lang="de-DE" sz="2000" dirty="0">
                <a:solidFill>
                  <a:srgbClr val="000000"/>
                </a:solidFill>
                <a:effectLst/>
                <a:latin typeface=".SF NS"/>
              </a:rPr>
              <a:t>. Highlight </a:t>
            </a:r>
            <a:r>
              <a:rPr lang="de-DE" sz="2000" dirty="0" err="1">
                <a:solidFill>
                  <a:srgbClr val="000000"/>
                </a:solidFill>
                <a:effectLst/>
                <a:latin typeface=".SF NS"/>
              </a:rPr>
              <a:t>your</a:t>
            </a:r>
            <a:r>
              <a:rPr lang="de-DE" sz="2000" dirty="0">
                <a:solidFill>
                  <a:srgbClr val="000000"/>
                </a:solidFill>
                <a:effectLst/>
                <a:latin typeface=".SF NS"/>
              </a:rPr>
              <a:t> </a:t>
            </a:r>
            <a:r>
              <a:rPr lang="de-DE" sz="2000" dirty="0" err="1">
                <a:solidFill>
                  <a:srgbClr val="000000"/>
                </a:solidFill>
                <a:effectLst/>
                <a:latin typeface=".SF NS"/>
              </a:rPr>
              <a:t>creative</a:t>
            </a:r>
            <a:r>
              <a:rPr lang="de-DE" sz="2000" dirty="0">
                <a:solidFill>
                  <a:srgbClr val="000000"/>
                </a:solidFill>
                <a:effectLst/>
                <a:latin typeface=".SF NS"/>
              </a:rPr>
              <a:t> </a:t>
            </a:r>
            <a:r>
              <a:rPr lang="de-DE" sz="2000" dirty="0" err="1">
                <a:solidFill>
                  <a:srgbClr val="000000"/>
                </a:solidFill>
                <a:effectLst/>
                <a:latin typeface=".SF NS"/>
              </a:rPr>
              <a:t>approach</a:t>
            </a:r>
            <a:r>
              <a:rPr lang="de-DE" sz="2000">
                <a:solidFill>
                  <a:srgbClr val="000000"/>
                </a:solidFill>
                <a:latin typeface=".SF NS"/>
              </a:rPr>
              <a:t>? </a:t>
            </a:r>
            <a:r>
              <a:rPr lang="de-DE" sz="2000">
                <a:solidFill>
                  <a:srgbClr val="000000"/>
                </a:solidFill>
                <a:effectLst/>
                <a:latin typeface=".SF NS"/>
              </a:rPr>
              <a:t>and </a:t>
            </a:r>
            <a:r>
              <a:rPr lang="de-DE" sz="2000" dirty="0" err="1">
                <a:solidFill>
                  <a:srgbClr val="000000"/>
                </a:solidFill>
                <a:effectLst/>
                <a:latin typeface=".SF NS"/>
              </a:rPr>
              <a:t>elaborate</a:t>
            </a:r>
            <a:r>
              <a:rPr lang="de-DE" sz="2000" dirty="0">
                <a:solidFill>
                  <a:srgbClr val="000000"/>
                </a:solidFill>
                <a:effectLst/>
                <a:latin typeface=".SF NS"/>
              </a:rPr>
              <a:t> on </a:t>
            </a:r>
            <a:r>
              <a:rPr lang="de-DE" sz="2000" dirty="0" err="1">
                <a:solidFill>
                  <a:srgbClr val="000000"/>
                </a:solidFill>
                <a:effectLst/>
                <a:latin typeface=".SF NS"/>
              </a:rPr>
              <a:t>the</a:t>
            </a:r>
            <a:r>
              <a:rPr lang="de-DE" sz="2000" dirty="0">
                <a:solidFill>
                  <a:srgbClr val="000000"/>
                </a:solidFill>
                <a:effectLst/>
                <a:latin typeface=".SF NS"/>
              </a:rPr>
              <a:t> </a:t>
            </a:r>
            <a:r>
              <a:rPr lang="de-DE" sz="2000" dirty="0" err="1">
                <a:solidFill>
                  <a:srgbClr val="000000"/>
                </a:solidFill>
                <a:effectLst/>
                <a:latin typeface=".SF NS"/>
              </a:rPr>
              <a:t>steps</a:t>
            </a:r>
            <a:r>
              <a:rPr lang="de-DE" sz="2000" dirty="0">
                <a:solidFill>
                  <a:srgbClr val="000000"/>
                </a:solidFill>
                <a:effectLst/>
                <a:latin typeface=".SF NS"/>
              </a:rPr>
              <a:t> </a:t>
            </a:r>
            <a:r>
              <a:rPr lang="de-DE" sz="2000" dirty="0" err="1">
                <a:solidFill>
                  <a:srgbClr val="000000"/>
                </a:solidFill>
                <a:effectLst/>
                <a:latin typeface=".SF NS"/>
              </a:rPr>
              <a:t>involved</a:t>
            </a:r>
            <a:r>
              <a:rPr lang="de-DE" sz="2000" dirty="0">
                <a:solidFill>
                  <a:srgbClr val="000000"/>
                </a:solidFill>
                <a:effectLst/>
                <a:latin typeface=".SF NS"/>
              </a:rPr>
              <a:t> in </a:t>
            </a:r>
            <a:r>
              <a:rPr lang="de-DE" sz="2000" dirty="0" err="1">
                <a:solidFill>
                  <a:srgbClr val="000000"/>
                </a:solidFill>
                <a:effectLst/>
                <a:latin typeface=".SF NS"/>
              </a:rPr>
              <a:t>the</a:t>
            </a:r>
            <a:r>
              <a:rPr lang="de-DE" sz="2000" dirty="0">
                <a:solidFill>
                  <a:srgbClr val="000000"/>
                </a:solidFill>
                <a:effectLst/>
                <a:latin typeface=".SF NS"/>
              </a:rPr>
              <a:t> </a:t>
            </a:r>
            <a:r>
              <a:rPr lang="de-DE" sz="2000" dirty="0" err="1">
                <a:solidFill>
                  <a:srgbClr val="000000"/>
                </a:solidFill>
                <a:effectLst/>
                <a:latin typeface=".SF NS"/>
              </a:rPr>
              <a:t>deployment</a:t>
            </a:r>
            <a:r>
              <a:rPr lang="de-DE" sz="2000" dirty="0">
                <a:solidFill>
                  <a:srgbClr val="000000"/>
                </a:solidFill>
                <a:effectLst/>
                <a:latin typeface=".SF NS"/>
              </a:rPr>
              <a:t> </a:t>
            </a:r>
            <a:r>
              <a:rPr lang="de-DE" sz="2000" dirty="0" err="1">
                <a:solidFill>
                  <a:srgbClr val="000000"/>
                </a:solidFill>
                <a:effectLst/>
                <a:latin typeface=".SF NS"/>
              </a:rPr>
              <a:t>process</a:t>
            </a:r>
            <a:r>
              <a:rPr lang="de-DE" sz="2000" dirty="0">
                <a:solidFill>
                  <a:srgbClr val="000000"/>
                </a:solidFill>
                <a:effectLst/>
                <a:latin typeface=".SF NS"/>
              </a:rPr>
              <a:t>. </a:t>
            </a:r>
            <a:r>
              <a:rPr lang="de-DE" sz="2000" dirty="0" err="1">
                <a:solidFill>
                  <a:srgbClr val="000000"/>
                </a:solidFill>
                <a:effectLst/>
                <a:latin typeface=".SF NS"/>
              </a:rPr>
              <a:t>You</a:t>
            </a:r>
            <a:r>
              <a:rPr lang="de-DE" sz="2000" dirty="0">
                <a:solidFill>
                  <a:srgbClr val="000000"/>
                </a:solidFill>
                <a:effectLst/>
                <a:latin typeface=".SF NS"/>
              </a:rPr>
              <a:t> </a:t>
            </a:r>
            <a:r>
              <a:rPr lang="de-DE" sz="2000" dirty="0" err="1">
                <a:solidFill>
                  <a:srgbClr val="000000"/>
                </a:solidFill>
                <a:effectLst/>
                <a:latin typeface=".SF NS"/>
              </a:rPr>
              <a:t>are</a:t>
            </a:r>
            <a:r>
              <a:rPr lang="de-DE" sz="2000" dirty="0">
                <a:solidFill>
                  <a:srgbClr val="000000"/>
                </a:solidFill>
                <a:effectLst/>
                <a:latin typeface=".SF NS"/>
              </a:rPr>
              <a:t> not </a:t>
            </a:r>
            <a:r>
              <a:rPr lang="de-DE" sz="2000" dirty="0" err="1">
                <a:solidFill>
                  <a:srgbClr val="000000"/>
                </a:solidFill>
                <a:effectLst/>
                <a:latin typeface=".SF NS"/>
              </a:rPr>
              <a:t>expected</a:t>
            </a:r>
            <a:r>
              <a:rPr lang="de-DE" sz="2000" dirty="0">
                <a:solidFill>
                  <a:srgbClr val="000000"/>
                </a:solidFill>
                <a:effectLst/>
                <a:latin typeface=".SF NS"/>
              </a:rPr>
              <a:t> </a:t>
            </a:r>
            <a:r>
              <a:rPr lang="de-DE" sz="2000" dirty="0" err="1">
                <a:solidFill>
                  <a:srgbClr val="000000"/>
                </a:solidFill>
                <a:effectLst/>
                <a:latin typeface=".SF NS"/>
              </a:rPr>
              <a:t>to</a:t>
            </a:r>
            <a:r>
              <a:rPr lang="de-DE" sz="2000" dirty="0">
                <a:solidFill>
                  <a:srgbClr val="000000"/>
                </a:solidFill>
                <a:effectLst/>
                <a:latin typeface=".SF NS"/>
              </a:rPr>
              <a:t> deploy </a:t>
            </a:r>
            <a:r>
              <a:rPr lang="de-DE" sz="2000" dirty="0" err="1">
                <a:solidFill>
                  <a:srgbClr val="000000"/>
                </a:solidFill>
                <a:effectLst/>
                <a:latin typeface=".SF NS"/>
              </a:rPr>
              <a:t>the</a:t>
            </a:r>
            <a:r>
              <a:rPr lang="de-DE" sz="2000" dirty="0">
                <a:solidFill>
                  <a:srgbClr val="000000"/>
                </a:solidFill>
                <a:effectLst/>
                <a:latin typeface=".SF NS"/>
              </a:rPr>
              <a:t> real </a:t>
            </a:r>
            <a:r>
              <a:rPr lang="de-DE" sz="2000" dirty="0" err="1">
                <a:solidFill>
                  <a:srgbClr val="000000"/>
                </a:solidFill>
                <a:effectLst/>
                <a:latin typeface=".SF NS"/>
              </a:rPr>
              <a:t>case</a:t>
            </a:r>
            <a:r>
              <a:rPr lang="de-DE" sz="2000" dirty="0">
                <a:solidFill>
                  <a:srgbClr val="000000"/>
                </a:solidFill>
                <a:effectLst/>
                <a:latin typeface=".SF NS"/>
              </a:rPr>
              <a:t>, but </a:t>
            </a:r>
            <a:r>
              <a:rPr lang="de-DE" sz="2000" dirty="0" err="1">
                <a:solidFill>
                  <a:srgbClr val="000000"/>
                </a:solidFill>
                <a:effectLst/>
                <a:latin typeface=".SF NS"/>
              </a:rPr>
              <a:t>explain</a:t>
            </a:r>
            <a:r>
              <a:rPr lang="de-DE" sz="2000" dirty="0">
                <a:solidFill>
                  <a:srgbClr val="000000"/>
                </a:solidFill>
                <a:effectLst/>
                <a:latin typeface=".SF NS"/>
              </a:rPr>
              <a:t> </a:t>
            </a:r>
            <a:r>
              <a:rPr lang="de-DE" sz="2000" dirty="0" err="1">
                <a:solidFill>
                  <a:srgbClr val="000000"/>
                </a:solidFill>
                <a:effectLst/>
                <a:latin typeface=".SF NS"/>
              </a:rPr>
              <a:t>how</a:t>
            </a:r>
            <a:r>
              <a:rPr lang="de-DE" sz="2000" dirty="0">
                <a:solidFill>
                  <a:srgbClr val="000000"/>
                </a:solidFill>
                <a:effectLst/>
                <a:latin typeface=".SF NS"/>
              </a:rPr>
              <a:t> </a:t>
            </a:r>
            <a:r>
              <a:rPr lang="de-DE" sz="2000" dirty="0" err="1">
                <a:solidFill>
                  <a:srgbClr val="000000"/>
                </a:solidFill>
                <a:effectLst/>
                <a:latin typeface=".SF NS"/>
              </a:rPr>
              <a:t>you</a:t>
            </a:r>
            <a:r>
              <a:rPr lang="de-DE" sz="2000" dirty="0">
                <a:solidFill>
                  <a:srgbClr val="000000"/>
                </a:solidFill>
                <a:effectLst/>
                <a:latin typeface=".SF NS"/>
              </a:rPr>
              <a:t> </a:t>
            </a:r>
            <a:r>
              <a:rPr lang="de-DE" sz="2000" dirty="0" err="1">
                <a:solidFill>
                  <a:srgbClr val="000000"/>
                </a:solidFill>
                <a:effectLst/>
                <a:latin typeface=".SF NS"/>
              </a:rPr>
              <a:t>would</a:t>
            </a:r>
            <a:r>
              <a:rPr lang="de-DE" sz="2000" dirty="0">
                <a:solidFill>
                  <a:srgbClr val="000000"/>
                </a:solidFill>
                <a:effectLst/>
                <a:latin typeface=".SF NS"/>
              </a:rPr>
              <a:t> do </a:t>
            </a:r>
            <a:r>
              <a:rPr lang="de-DE" sz="2000" dirty="0" err="1">
                <a:solidFill>
                  <a:srgbClr val="000000"/>
                </a:solidFill>
                <a:effectLst/>
                <a:latin typeface=".SF NS"/>
              </a:rPr>
              <a:t>it</a:t>
            </a:r>
            <a:r>
              <a:rPr lang="de-DE" sz="2000" dirty="0">
                <a:solidFill>
                  <a:srgbClr val="000000"/>
                </a:solidFill>
                <a:effectLst/>
                <a:latin typeface=".SF NS"/>
              </a:rPr>
              <a:t> in a </a:t>
            </a:r>
            <a:r>
              <a:rPr lang="de-DE" sz="2000" dirty="0" err="1">
                <a:solidFill>
                  <a:srgbClr val="000000"/>
                </a:solidFill>
                <a:effectLst/>
                <a:latin typeface=".SF NS"/>
              </a:rPr>
              <a:t>conceptual</a:t>
            </a:r>
            <a:r>
              <a:rPr lang="de-DE" sz="2000" dirty="0">
                <a:solidFill>
                  <a:srgbClr val="000000"/>
                </a:solidFill>
                <a:effectLst/>
                <a:latin typeface=".SF NS"/>
              </a:rPr>
              <a:t> </a:t>
            </a:r>
            <a:r>
              <a:rPr lang="de-DE" sz="2000" dirty="0" err="1">
                <a:solidFill>
                  <a:srgbClr val="000000"/>
                </a:solidFill>
                <a:effectLst/>
                <a:latin typeface=".SF NS"/>
              </a:rPr>
              <a:t>way</a:t>
            </a:r>
            <a:r>
              <a:rPr lang="de-DE" sz="2000" dirty="0">
                <a:solidFill>
                  <a:srgbClr val="000000"/>
                </a:solidFill>
                <a:effectLst/>
                <a:latin typeface=".SF NS"/>
              </a:rPr>
              <a:t>.</a:t>
            </a:r>
            <a:br>
              <a:rPr lang="de-DE" sz="2000" dirty="0">
                <a:solidFill>
                  <a:srgbClr val="000000"/>
                </a:solidFill>
                <a:effectLst/>
                <a:latin typeface=".SF NS"/>
              </a:rPr>
            </a:br>
            <a:br>
              <a:rPr lang="de-DE" sz="2400" b="0" i="0" dirty="0">
                <a:solidFill>
                  <a:srgbClr val="1F2328"/>
                </a:solidFill>
                <a:effectLst/>
                <a:latin typeface="-apple-system"/>
              </a:rPr>
            </a:br>
            <a:endParaRPr lang="de-DE" sz="2400" dirty="0"/>
          </a:p>
        </p:txBody>
      </p:sp>
    </p:spTree>
    <p:extLst>
      <p:ext uri="{BB962C8B-B14F-4D97-AF65-F5344CB8AC3E}">
        <p14:creationId xmlns:p14="http://schemas.microsoft.com/office/powerpoint/2010/main" val="235902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C501A-FF64-105C-8EA1-AB2E5206B606}"/>
            </a:ext>
          </a:extLst>
        </p:cNvPr>
        <p:cNvGrpSpPr/>
        <p:nvPr/>
      </p:nvGrpSpPr>
      <p:grpSpPr>
        <a:xfrm>
          <a:off x="0" y="0"/>
          <a:ext cx="0" cy="0"/>
          <a:chOff x="0" y="0"/>
          <a:chExt cx="0" cy="0"/>
        </a:xfrm>
      </p:grpSpPr>
      <p:sp>
        <p:nvSpPr>
          <p:cNvPr id="7" name="Textfeld 6">
            <a:extLst>
              <a:ext uri="{FF2B5EF4-FFF2-40B4-BE49-F238E27FC236}">
                <a16:creationId xmlns:a16="http://schemas.microsoft.com/office/drawing/2014/main" id="{AB90A975-D543-0A49-4236-4B027EDD9917}"/>
              </a:ext>
            </a:extLst>
          </p:cNvPr>
          <p:cNvSpPr txBox="1"/>
          <p:nvPr/>
        </p:nvSpPr>
        <p:spPr>
          <a:xfrm>
            <a:off x="1416424" y="484094"/>
            <a:ext cx="1410643" cy="461665"/>
          </a:xfrm>
          <a:prstGeom prst="rect">
            <a:avLst/>
          </a:prstGeom>
          <a:noFill/>
        </p:spPr>
        <p:txBody>
          <a:bodyPr wrap="none" rtlCol="0">
            <a:spAutoFit/>
          </a:bodyPr>
          <a:lstStyle/>
          <a:p>
            <a:r>
              <a:rPr lang="de-DE" sz="2400" b="1" dirty="0"/>
              <a:t>Progress</a:t>
            </a:r>
          </a:p>
        </p:txBody>
      </p:sp>
      <p:sp>
        <p:nvSpPr>
          <p:cNvPr id="3" name="Rechteck 2">
            <a:extLst>
              <a:ext uri="{FF2B5EF4-FFF2-40B4-BE49-F238E27FC236}">
                <a16:creationId xmlns:a16="http://schemas.microsoft.com/office/drawing/2014/main" id="{C42DC679-A4EB-2C6C-C38B-F839C3B17CFF}"/>
              </a:ext>
            </a:extLst>
          </p:cNvPr>
          <p:cNvSpPr/>
          <p:nvPr/>
        </p:nvSpPr>
        <p:spPr>
          <a:xfrm>
            <a:off x="879894" y="1932317"/>
            <a:ext cx="2967487" cy="151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Develop</a:t>
            </a:r>
            <a:r>
              <a:rPr lang="de-DE" dirty="0"/>
              <a:t> </a:t>
            </a:r>
            <a:r>
              <a:rPr lang="de-DE" dirty="0" err="1"/>
              <a:t>react</a:t>
            </a:r>
            <a:r>
              <a:rPr lang="de-DE" dirty="0"/>
              <a:t> App</a:t>
            </a:r>
          </a:p>
          <a:p>
            <a:pPr algn="ctr"/>
            <a:r>
              <a:rPr lang="de-DE" dirty="0"/>
              <a:t>With </a:t>
            </a:r>
            <a:r>
              <a:rPr lang="de-DE" dirty="0" err="1"/>
              <a:t>python</a:t>
            </a:r>
            <a:r>
              <a:rPr lang="de-DE" dirty="0"/>
              <a:t> backend</a:t>
            </a:r>
          </a:p>
        </p:txBody>
      </p:sp>
      <p:cxnSp>
        <p:nvCxnSpPr>
          <p:cNvPr id="5" name="Gerade Verbindung mit Pfeil 4">
            <a:extLst>
              <a:ext uri="{FF2B5EF4-FFF2-40B4-BE49-F238E27FC236}">
                <a16:creationId xmlns:a16="http://schemas.microsoft.com/office/drawing/2014/main" id="{A821CEE7-603F-4A19-C43C-D837FE9C0478}"/>
              </a:ext>
            </a:extLst>
          </p:cNvPr>
          <p:cNvCxnSpPr>
            <a:cxnSpLocks/>
            <a:stCxn id="3" idx="3"/>
          </p:cNvCxnSpPr>
          <p:nvPr/>
        </p:nvCxnSpPr>
        <p:spPr>
          <a:xfrm>
            <a:off x="3847381" y="2691442"/>
            <a:ext cx="7418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hteck 7">
            <a:extLst>
              <a:ext uri="{FF2B5EF4-FFF2-40B4-BE49-F238E27FC236}">
                <a16:creationId xmlns:a16="http://schemas.microsoft.com/office/drawing/2014/main" id="{33027896-7925-AB6B-5E14-9BB6DD1BD31B}"/>
              </a:ext>
            </a:extLst>
          </p:cNvPr>
          <p:cNvSpPr/>
          <p:nvPr/>
        </p:nvSpPr>
        <p:spPr>
          <a:xfrm>
            <a:off x="4589253" y="1932317"/>
            <a:ext cx="2967487" cy="151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Write </a:t>
            </a:r>
            <a:r>
              <a:rPr lang="de-DE" dirty="0" err="1"/>
              <a:t>Dockerfile</a:t>
            </a:r>
            <a:endParaRPr lang="de-DE" dirty="0"/>
          </a:p>
        </p:txBody>
      </p:sp>
      <p:cxnSp>
        <p:nvCxnSpPr>
          <p:cNvPr id="10" name="Gerade Verbindung mit Pfeil 9">
            <a:extLst>
              <a:ext uri="{FF2B5EF4-FFF2-40B4-BE49-F238E27FC236}">
                <a16:creationId xmlns:a16="http://schemas.microsoft.com/office/drawing/2014/main" id="{723B366C-CCE8-E3CE-8A6C-4A0735E4D211}"/>
              </a:ext>
            </a:extLst>
          </p:cNvPr>
          <p:cNvCxnSpPr>
            <a:cxnSpLocks/>
          </p:cNvCxnSpPr>
          <p:nvPr/>
        </p:nvCxnSpPr>
        <p:spPr>
          <a:xfrm>
            <a:off x="7556740" y="2691441"/>
            <a:ext cx="7418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hteck 10">
            <a:extLst>
              <a:ext uri="{FF2B5EF4-FFF2-40B4-BE49-F238E27FC236}">
                <a16:creationId xmlns:a16="http://schemas.microsoft.com/office/drawing/2014/main" id="{703E3C00-512B-79AA-8C46-8478669D3CC9}"/>
              </a:ext>
            </a:extLst>
          </p:cNvPr>
          <p:cNvSpPr/>
          <p:nvPr/>
        </p:nvSpPr>
        <p:spPr>
          <a:xfrm>
            <a:off x="8298612" y="1932316"/>
            <a:ext cx="2967487" cy="151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Build-config.yaml</a:t>
            </a:r>
            <a:endParaRPr lang="de-DE" dirty="0"/>
          </a:p>
          <a:p>
            <a:pPr algn="ctr"/>
            <a:r>
              <a:rPr lang="de-DE" dirty="0"/>
              <a:t>(find </a:t>
            </a:r>
            <a:r>
              <a:rPr lang="de-DE" dirty="0" err="1"/>
              <a:t>artifactory</a:t>
            </a:r>
            <a:r>
              <a:rPr lang="de-DE" dirty="0"/>
              <a:t> </a:t>
            </a:r>
            <a:r>
              <a:rPr lang="de-DE" dirty="0" err="1"/>
              <a:t>repository</a:t>
            </a:r>
            <a:r>
              <a:rPr lang="de-DE" dirty="0"/>
              <a:t>) </a:t>
            </a:r>
          </a:p>
        </p:txBody>
      </p:sp>
      <p:cxnSp>
        <p:nvCxnSpPr>
          <p:cNvPr id="14" name="Gerade Verbindung mit Pfeil 13">
            <a:extLst>
              <a:ext uri="{FF2B5EF4-FFF2-40B4-BE49-F238E27FC236}">
                <a16:creationId xmlns:a16="http://schemas.microsoft.com/office/drawing/2014/main" id="{ADD39E18-AEAA-B4FA-23C7-3E74FFC27B12}"/>
              </a:ext>
            </a:extLst>
          </p:cNvPr>
          <p:cNvCxnSpPr>
            <a:cxnSpLocks/>
          </p:cNvCxnSpPr>
          <p:nvPr/>
        </p:nvCxnSpPr>
        <p:spPr>
          <a:xfrm>
            <a:off x="11266098" y="2691439"/>
            <a:ext cx="7418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hteck 14">
            <a:extLst>
              <a:ext uri="{FF2B5EF4-FFF2-40B4-BE49-F238E27FC236}">
                <a16:creationId xmlns:a16="http://schemas.microsoft.com/office/drawing/2014/main" id="{71CCF82C-E26B-37BC-CE8A-463D6449BC24}"/>
              </a:ext>
            </a:extLst>
          </p:cNvPr>
          <p:cNvSpPr/>
          <p:nvPr/>
        </p:nvSpPr>
        <p:spPr>
          <a:xfrm>
            <a:off x="12007971" y="1932315"/>
            <a:ext cx="2967487" cy="151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Push </a:t>
            </a:r>
            <a:r>
              <a:rPr lang="de-DE" dirty="0" err="1"/>
              <a:t>project</a:t>
            </a:r>
            <a:r>
              <a:rPr lang="de-DE" dirty="0"/>
              <a:t> </a:t>
            </a:r>
            <a:r>
              <a:rPr lang="de-DE" dirty="0" err="1"/>
              <a:t>with</a:t>
            </a:r>
            <a:r>
              <a:rPr lang="de-DE" dirty="0"/>
              <a:t> </a:t>
            </a:r>
            <a:r>
              <a:rPr lang="de-DE" dirty="0" err="1"/>
              <a:t>Dockerfile</a:t>
            </a:r>
            <a:r>
              <a:rPr lang="de-DE" dirty="0"/>
              <a:t> and </a:t>
            </a:r>
            <a:r>
              <a:rPr lang="de-DE" dirty="0" err="1"/>
              <a:t>other</a:t>
            </a:r>
            <a:r>
              <a:rPr lang="de-DE" dirty="0"/>
              <a:t> </a:t>
            </a:r>
            <a:r>
              <a:rPr lang="de-DE" dirty="0" err="1"/>
              <a:t>files</a:t>
            </a:r>
            <a:r>
              <a:rPr lang="de-DE" dirty="0"/>
              <a:t> </a:t>
            </a:r>
            <a:r>
              <a:rPr lang="de-DE" dirty="0" err="1"/>
              <a:t>to</a:t>
            </a:r>
            <a:r>
              <a:rPr lang="de-DE" dirty="0"/>
              <a:t> </a:t>
            </a:r>
            <a:r>
              <a:rPr lang="de-DE" dirty="0" err="1"/>
              <a:t>Github</a:t>
            </a:r>
            <a:r>
              <a:rPr lang="de-DE" dirty="0"/>
              <a:t> </a:t>
            </a:r>
          </a:p>
        </p:txBody>
      </p:sp>
      <p:cxnSp>
        <p:nvCxnSpPr>
          <p:cNvPr id="16" name="Gerade Verbindung mit Pfeil 15">
            <a:extLst>
              <a:ext uri="{FF2B5EF4-FFF2-40B4-BE49-F238E27FC236}">
                <a16:creationId xmlns:a16="http://schemas.microsoft.com/office/drawing/2014/main" id="{12891F4B-A266-0A48-0130-35D143F7A2EE}"/>
              </a:ext>
            </a:extLst>
          </p:cNvPr>
          <p:cNvCxnSpPr>
            <a:cxnSpLocks/>
          </p:cNvCxnSpPr>
          <p:nvPr/>
        </p:nvCxnSpPr>
        <p:spPr>
          <a:xfrm flipH="1">
            <a:off x="13577978" y="3450565"/>
            <a:ext cx="1" cy="810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hteck 20">
            <a:extLst>
              <a:ext uri="{FF2B5EF4-FFF2-40B4-BE49-F238E27FC236}">
                <a16:creationId xmlns:a16="http://schemas.microsoft.com/office/drawing/2014/main" id="{000DCEE8-C321-51F3-6C29-905D545313C1}"/>
              </a:ext>
            </a:extLst>
          </p:cNvPr>
          <p:cNvSpPr/>
          <p:nvPr/>
        </p:nvSpPr>
        <p:spPr>
          <a:xfrm>
            <a:off x="12007970" y="4261449"/>
            <a:ext cx="2967487" cy="151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Trigger </a:t>
            </a:r>
            <a:r>
              <a:rPr lang="de-DE" dirty="0" err="1"/>
              <a:t>build</a:t>
            </a:r>
            <a:r>
              <a:rPr lang="de-DE" dirty="0"/>
              <a:t> and </a:t>
            </a:r>
            <a:r>
              <a:rPr lang="de-DE" dirty="0" err="1"/>
              <a:t>pushes</a:t>
            </a:r>
            <a:r>
              <a:rPr lang="de-DE" dirty="0"/>
              <a:t> Docker </a:t>
            </a:r>
            <a:r>
              <a:rPr lang="de-DE" dirty="0" err="1"/>
              <a:t>image</a:t>
            </a:r>
            <a:r>
              <a:rPr lang="de-DE" dirty="0"/>
              <a:t> </a:t>
            </a:r>
            <a:r>
              <a:rPr lang="de-DE" dirty="0" err="1"/>
              <a:t>to</a:t>
            </a:r>
            <a:r>
              <a:rPr lang="de-DE" dirty="0"/>
              <a:t> </a:t>
            </a:r>
            <a:r>
              <a:rPr lang="de-DE" dirty="0" err="1"/>
              <a:t>actifactory</a:t>
            </a:r>
            <a:endParaRPr lang="de-DE" dirty="0"/>
          </a:p>
        </p:txBody>
      </p:sp>
      <p:cxnSp>
        <p:nvCxnSpPr>
          <p:cNvPr id="22" name="Gerade Verbindung mit Pfeil 21">
            <a:extLst>
              <a:ext uri="{FF2B5EF4-FFF2-40B4-BE49-F238E27FC236}">
                <a16:creationId xmlns:a16="http://schemas.microsoft.com/office/drawing/2014/main" id="{C3C1F299-944C-E04D-B45F-A4548F791A08}"/>
              </a:ext>
            </a:extLst>
          </p:cNvPr>
          <p:cNvCxnSpPr>
            <a:cxnSpLocks/>
          </p:cNvCxnSpPr>
          <p:nvPr/>
        </p:nvCxnSpPr>
        <p:spPr>
          <a:xfrm flipH="1">
            <a:off x="13577978" y="5779698"/>
            <a:ext cx="1" cy="8108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hteck 22">
            <a:extLst>
              <a:ext uri="{FF2B5EF4-FFF2-40B4-BE49-F238E27FC236}">
                <a16:creationId xmlns:a16="http://schemas.microsoft.com/office/drawing/2014/main" id="{2CCE538C-980B-C982-6D67-EB5001218EF6}"/>
              </a:ext>
            </a:extLst>
          </p:cNvPr>
          <p:cNvSpPr/>
          <p:nvPr/>
        </p:nvSpPr>
        <p:spPr>
          <a:xfrm>
            <a:off x="12007969" y="6607537"/>
            <a:ext cx="2967487" cy="151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Write </a:t>
            </a:r>
            <a:r>
              <a:rPr lang="de-DE" dirty="0" err="1"/>
              <a:t>helm</a:t>
            </a:r>
            <a:r>
              <a:rPr lang="de-DE" dirty="0"/>
              <a:t> </a:t>
            </a:r>
            <a:r>
              <a:rPr lang="de-DE" dirty="0" err="1"/>
              <a:t>chart</a:t>
            </a:r>
            <a:r>
              <a:rPr lang="de-DE" dirty="0"/>
              <a:t> </a:t>
            </a:r>
          </a:p>
        </p:txBody>
      </p:sp>
      <p:cxnSp>
        <p:nvCxnSpPr>
          <p:cNvPr id="24" name="Gerade Verbindung mit Pfeil 23">
            <a:extLst>
              <a:ext uri="{FF2B5EF4-FFF2-40B4-BE49-F238E27FC236}">
                <a16:creationId xmlns:a16="http://schemas.microsoft.com/office/drawing/2014/main" id="{5DA3F8BC-6998-DBA9-BBF0-C70AEEC2814D}"/>
              </a:ext>
            </a:extLst>
          </p:cNvPr>
          <p:cNvCxnSpPr>
            <a:cxnSpLocks/>
          </p:cNvCxnSpPr>
          <p:nvPr/>
        </p:nvCxnSpPr>
        <p:spPr>
          <a:xfrm flipH="1">
            <a:off x="11070564" y="7346533"/>
            <a:ext cx="9374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hteck 26">
            <a:extLst>
              <a:ext uri="{FF2B5EF4-FFF2-40B4-BE49-F238E27FC236}">
                <a16:creationId xmlns:a16="http://schemas.microsoft.com/office/drawing/2014/main" id="{F93F6926-2720-43E5-5CF3-25AB43DE50B9}"/>
              </a:ext>
            </a:extLst>
          </p:cNvPr>
          <p:cNvSpPr/>
          <p:nvPr/>
        </p:nvSpPr>
        <p:spPr>
          <a:xfrm>
            <a:off x="8103077" y="6607537"/>
            <a:ext cx="2967487" cy="15182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Run </a:t>
            </a:r>
            <a:r>
              <a:rPr lang="de-DE" dirty="0" err="1"/>
              <a:t>helm</a:t>
            </a:r>
            <a:r>
              <a:rPr lang="de-DE" dirty="0"/>
              <a:t> </a:t>
            </a:r>
            <a:r>
              <a:rPr lang="de-DE" dirty="0" err="1"/>
              <a:t>install</a:t>
            </a:r>
            <a:r>
              <a:rPr lang="de-DE" dirty="0"/>
              <a:t> </a:t>
            </a:r>
            <a:r>
              <a:rPr lang="de-DE" dirty="0" err="1"/>
              <a:t>for</a:t>
            </a:r>
            <a:r>
              <a:rPr lang="de-DE" dirty="0"/>
              <a:t> </a:t>
            </a:r>
            <a:r>
              <a:rPr lang="de-DE" dirty="0" err="1"/>
              <a:t>helm</a:t>
            </a:r>
            <a:r>
              <a:rPr lang="de-DE" dirty="0"/>
              <a:t> </a:t>
            </a:r>
            <a:r>
              <a:rPr lang="de-DE" dirty="0" err="1"/>
              <a:t>chart</a:t>
            </a:r>
            <a:endParaRPr lang="de-DE" dirty="0"/>
          </a:p>
        </p:txBody>
      </p:sp>
    </p:spTree>
    <p:extLst>
      <p:ext uri="{BB962C8B-B14F-4D97-AF65-F5344CB8AC3E}">
        <p14:creationId xmlns:p14="http://schemas.microsoft.com/office/powerpoint/2010/main" val="16800353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158</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-apple-system</vt:lpstr>
      <vt:lpstr>.SF NS</vt:lpstr>
      <vt:lpstr>Aptos</vt:lpstr>
      <vt:lpstr>Aptos Display</vt:lpstr>
      <vt:lpstr>Arial</vt:lpstr>
      <vt:lpstr>Office</vt:lpstr>
      <vt:lpstr>Task 2  Imagine you are working for a large company with many users and large amounts of data as a software engineer. Conceptualize how you would deploy the dashboard created in Task 1 on the cloud. There is no restriction on using any specific cloud platform (e.g., AWS, Azure, Google Cloud). Present a conceptual architecture design for setting up and deploying the dashboard. Highlight your creative approach? and elaborate on the steps involved in the deployment process. You are not expected to deploy the real case, but explain how you would do it in a conceptual way.  </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Kiwook Kim</dc:creator>
  <cp:lastModifiedBy>Kiwook Kim</cp:lastModifiedBy>
  <cp:revision>8</cp:revision>
  <dcterms:created xsi:type="dcterms:W3CDTF">2025-01-24T19:22:42Z</dcterms:created>
  <dcterms:modified xsi:type="dcterms:W3CDTF">2025-01-24T21:05:47Z</dcterms:modified>
</cp:coreProperties>
</file>