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C7258-4715-4F13-8AA9-FF13EA41BD15}" v="864" dt="2020-07-12T11:27:54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7094CAF-4F4C-4A0B-8C00-996165AF0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97666"/>
              </p:ext>
            </p:extLst>
          </p:nvPr>
        </p:nvGraphicFramePr>
        <p:xfrm>
          <a:off x="963282" y="43132"/>
          <a:ext cx="10892105" cy="632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421">
                  <a:extLst>
                    <a:ext uri="{9D8B030D-6E8A-4147-A177-3AD203B41FA5}">
                      <a16:colId xmlns:a16="http://schemas.microsoft.com/office/drawing/2014/main" val="260746619"/>
                    </a:ext>
                  </a:extLst>
                </a:gridCol>
                <a:gridCol w="2178421">
                  <a:extLst>
                    <a:ext uri="{9D8B030D-6E8A-4147-A177-3AD203B41FA5}">
                      <a16:colId xmlns:a16="http://schemas.microsoft.com/office/drawing/2014/main" val="2972059421"/>
                    </a:ext>
                  </a:extLst>
                </a:gridCol>
                <a:gridCol w="2178421">
                  <a:extLst>
                    <a:ext uri="{9D8B030D-6E8A-4147-A177-3AD203B41FA5}">
                      <a16:colId xmlns:a16="http://schemas.microsoft.com/office/drawing/2014/main" val="2166972480"/>
                    </a:ext>
                  </a:extLst>
                </a:gridCol>
                <a:gridCol w="2178421">
                  <a:extLst>
                    <a:ext uri="{9D8B030D-6E8A-4147-A177-3AD203B41FA5}">
                      <a16:colId xmlns:a16="http://schemas.microsoft.com/office/drawing/2014/main" val="53982805"/>
                    </a:ext>
                  </a:extLst>
                </a:gridCol>
                <a:gridCol w="2178421">
                  <a:extLst>
                    <a:ext uri="{9D8B030D-6E8A-4147-A177-3AD203B41FA5}">
                      <a16:colId xmlns:a16="http://schemas.microsoft.com/office/drawing/2014/main" val="3356016788"/>
                    </a:ext>
                  </a:extLst>
                </a:gridCol>
              </a:tblGrid>
              <a:tr h="7905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Osi</a:t>
                      </a:r>
                      <a:r>
                        <a:rPr lang="ko-KR" altLang="en-US" dirty="0"/>
                        <a:t>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Layer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Tcp</a:t>
                      </a:r>
                      <a:r>
                        <a:rPr lang="ko-KR" altLang="en-US" dirty="0"/>
                        <a:t>/</a:t>
                      </a:r>
                      <a:r>
                        <a:rPr lang="ko-KR" altLang="en-US" dirty="0" err="1"/>
                        <a:t>ip</a:t>
                      </a:r>
                      <a:r>
                        <a:rPr lang="ko-KR" altLang="en-US" dirty="0"/>
                        <a:t> </a:t>
                      </a:r>
                      <a:r>
                        <a:rPr lang="ko-KR" altLang="en-US" dirty="0" err="1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Other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59113"/>
                  </a:ext>
                </a:extLst>
              </a:tr>
              <a:tr h="790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Application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</a:t>
                      </a:r>
                      <a:r>
                        <a:rPr lang="en-US" altLang="ko-KR" dirty="0" err="1"/>
                        <a:t>FireWall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SSH, FTP,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Telnet, </a:t>
                      </a:r>
                      <a:r>
                        <a:rPr lang="ko-KR" altLang="en-US" dirty="0"/>
                        <a:t>SMTP, 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01281"/>
                  </a:ext>
                </a:extLst>
              </a:tr>
              <a:tr h="790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Presentation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81107"/>
                  </a:ext>
                </a:extLst>
              </a:tr>
              <a:tr h="790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Steve's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Session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55050"/>
                  </a:ext>
                </a:extLst>
              </a:tr>
              <a:tr h="790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TCP(</a:t>
                      </a:r>
                      <a:r>
                        <a:rPr lang="ko-KR" altLang="en-US" dirty="0" err="1"/>
                        <a:t>신뢰성있는</a:t>
                      </a:r>
                      <a:r>
                        <a:rPr lang="ko-KR" altLang="en-US" dirty="0"/>
                        <a:t>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전송보장)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UDP,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SCTP(차세대 </a:t>
                      </a:r>
                      <a:r>
                        <a:rPr lang="ko-KR" altLang="en-US" dirty="0"/>
                        <a:t>전송)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65167"/>
                  </a:ext>
                </a:extLst>
              </a:tr>
              <a:tr h="790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IP v6, 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92150"/>
                  </a:ext>
                </a:extLst>
              </a:tr>
              <a:tr h="790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Data </a:t>
                      </a:r>
                      <a:r>
                        <a:rPr lang="ko-KR" altLang="en-US" dirty="0" err="1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r>
                        <a:rPr lang="en-US" altLang="ko-KR"/>
                        <a:t>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HDLC, 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F </a:t>
                      </a:r>
                      <a:r>
                        <a:rPr lang="ko-KR" altLang="en-US" dirty="0" err="1"/>
                        <a:t>Relay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257095"/>
                  </a:ext>
                </a:extLst>
              </a:tr>
              <a:tr h="790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6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1436025@hansung.edu</cp:lastModifiedBy>
  <cp:revision>108</cp:revision>
  <dcterms:created xsi:type="dcterms:W3CDTF">2020-07-12T11:03:21Z</dcterms:created>
  <dcterms:modified xsi:type="dcterms:W3CDTF">2020-07-13T16:21:25Z</dcterms:modified>
</cp:coreProperties>
</file>