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디자인 패턴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문제 해결을 위해 사용한 기법들을 모아 만들어 졌다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싱글톤</a:t>
            </a:r>
            <a:r>
              <a:rPr lang="en-US" altLang="ko-KR" dirty="0" smtClean="0"/>
              <a:t>(Singleton), </a:t>
            </a:r>
            <a:r>
              <a:rPr lang="ko-KR" altLang="en-US" dirty="0" err="1" smtClean="0"/>
              <a:t>옵저버</a:t>
            </a:r>
            <a:r>
              <a:rPr lang="en-US" altLang="ko-KR" dirty="0" smtClean="0"/>
              <a:t>(Observer), </a:t>
            </a:r>
            <a:r>
              <a:rPr lang="ko-KR" altLang="en-US" dirty="0" err="1" smtClean="0"/>
              <a:t>컴포지트</a:t>
            </a:r>
            <a:r>
              <a:rPr lang="en-US" altLang="ko-KR" dirty="0" smtClean="0"/>
              <a:t>(Composite), </a:t>
            </a:r>
            <a:r>
              <a:rPr lang="ko-KR" altLang="en-US" dirty="0" err="1" smtClean="0"/>
              <a:t>팩토리</a:t>
            </a:r>
            <a:r>
              <a:rPr lang="en-US" altLang="ko-KR" dirty="0" smtClean="0"/>
              <a:t>(Factory)</a:t>
            </a:r>
            <a:r>
              <a:rPr lang="ko-KR" altLang="en-US" dirty="0" smtClean="0"/>
              <a:t>가 많이 사용되는 패턴이며 그 외에 여러 디자인 패턴이 존재한다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디자인패턴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만히</a:t>
            </a:r>
            <a:r>
              <a:rPr lang="ko-KR" altLang="en-US" dirty="0" smtClean="0"/>
              <a:t> 사용되는 디자인 패턴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하나의 프로그램 내에 하나의 </a:t>
            </a:r>
            <a:r>
              <a:rPr lang="ko-KR" altLang="en-US" dirty="0" err="1" smtClean="0"/>
              <a:t>인스턴스만을</a:t>
            </a:r>
            <a:r>
              <a:rPr lang="ko-KR" altLang="en-US" dirty="0" smtClean="0"/>
              <a:t> 생성해야 할 경우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가장 문제가 될 소지가 많은 디자인 패턴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(Singleton Pattern)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Singleton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static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Singleton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Singleton() {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~Singleton() { 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static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Singleton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get_instance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	 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Singleton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80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Singleton</a:t>
            </a:r>
            <a:r>
              <a:rPr lang="en-US" altLang="ko-KR" dirty="0" smtClean="0"/>
              <a:t> ::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get_instance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()-&gt;…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(Singleton Pattern)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 대 다의 관계</a:t>
            </a:r>
            <a:r>
              <a:rPr lang="ko-KR" altLang="en-US" dirty="0" smtClean="0"/>
              <a:t>를 가진다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옵저버가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관찰하던 대상</a:t>
            </a:r>
            <a:r>
              <a:rPr lang="ko-KR" altLang="en-US" dirty="0" smtClean="0"/>
              <a:t>의 상태가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갱신</a:t>
            </a:r>
            <a:r>
              <a:rPr lang="ko-KR" altLang="en-US" dirty="0" smtClean="0"/>
              <a:t>되면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옵저버들</a:t>
            </a:r>
            <a:r>
              <a:rPr lang="ko-KR" altLang="en-US" dirty="0" err="1" smtClean="0"/>
              <a:t>은</a:t>
            </a:r>
            <a:r>
              <a:rPr lang="ko-KR" altLang="en-US" dirty="0" smtClean="0"/>
              <a:t> 갱신된 내용을 알고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자신의 상태를 갱신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관찰자인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observer</a:t>
            </a:r>
            <a:r>
              <a:rPr lang="ko-KR" altLang="en-US" dirty="0" smtClean="0"/>
              <a:t>와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관찰 대상인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</a:t>
            </a:r>
            <a:r>
              <a:rPr lang="ko-KR" altLang="en-US" dirty="0" smtClean="0"/>
              <a:t>로 구성된다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전달 방식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대상에서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옵저버</a:t>
            </a:r>
            <a:r>
              <a:rPr lang="ko-KR" altLang="en-US" dirty="0" err="1" smtClean="0"/>
              <a:t>에게</a:t>
            </a:r>
            <a:r>
              <a:rPr lang="ko-KR" altLang="en-US" dirty="0" smtClean="0"/>
              <a:t> 데이터를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보내는</a:t>
            </a:r>
            <a:r>
              <a:rPr lang="ko-KR" altLang="en-US" dirty="0" smtClean="0"/>
              <a:t> 방식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푸시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방식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옵저버에서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대상</a:t>
            </a:r>
            <a:r>
              <a:rPr lang="ko-KR" altLang="en-US" dirty="0" smtClean="0"/>
              <a:t>의 데이터를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가져오는</a:t>
            </a:r>
            <a:r>
              <a:rPr lang="ko-KR" altLang="en-US" dirty="0" smtClean="0"/>
              <a:t> 방식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 방식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(Observer Pattern)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Observer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Observer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~Observer() {}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update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(…)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abstract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Subject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Subject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~Subject() { }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add(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Observer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*)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abstract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remove(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Observer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*)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abstract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notify(…)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abstract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(Observer Pattern)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객체들의 집합과 단일 객체를 구별 없이 다루게 해준다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일부 또는 그룹의 표현하는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객체들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트리 구조</a:t>
            </a:r>
            <a:r>
              <a:rPr lang="ko-KR" altLang="en-US" dirty="0" smtClean="0"/>
              <a:t>로 구성한다</a:t>
            </a:r>
            <a:endParaRPr lang="en-US" altLang="ko-KR" dirty="0" smtClean="0"/>
          </a:p>
          <a:p>
            <a:endParaRPr lang="en-US" altLang="ko-KR" sz="1900" dirty="0" smtClean="0"/>
          </a:p>
          <a:p>
            <a:endParaRPr lang="en-US" altLang="ko-KR" sz="1900" dirty="0" smtClean="0"/>
          </a:p>
          <a:p>
            <a:endParaRPr lang="en-US" altLang="ko-KR" sz="1900" dirty="0" smtClean="0"/>
          </a:p>
          <a:p>
            <a:endParaRPr lang="en-US" altLang="ko-KR" sz="1900" dirty="0" smtClean="0"/>
          </a:p>
          <a:p>
            <a:endParaRPr lang="en-US" altLang="ko-KR" sz="1900" dirty="0" smtClean="0"/>
          </a:p>
          <a:p>
            <a:r>
              <a:rPr lang="en-US" altLang="ko-KR" sz="1900" dirty="0" smtClean="0"/>
              <a:t>Component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모든 표현할 요소들의 추상적인 인터페이스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900" dirty="0" smtClean="0"/>
          </a:p>
          <a:p>
            <a:r>
              <a:rPr lang="en-US" altLang="ko-KR" sz="1900" dirty="0" smtClean="0"/>
              <a:t>Leaf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로 지정된 인터페이스를 구현</a:t>
            </a:r>
            <a:endParaRPr lang="en-US" altLang="ko-KR" sz="1600" dirty="0" smtClean="0"/>
          </a:p>
          <a:p>
            <a:endParaRPr lang="en-US" altLang="ko-KR" sz="1900" dirty="0" smtClean="0"/>
          </a:p>
          <a:p>
            <a:r>
              <a:rPr lang="en-US" altLang="ko-KR" sz="1900" dirty="0" smtClean="0"/>
              <a:t>Composite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를 지니고 관리하며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관리를 위함 함수를 구현</a:t>
            </a:r>
            <a:endParaRPr lang="en-US" altLang="ko-KR" sz="1600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컴포지트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(Composite Pattern)</a:t>
            </a:r>
            <a:endParaRPr lang="ko-KR" altLang="en-US" dirty="0"/>
          </a:p>
        </p:txBody>
      </p:sp>
      <p:pic>
        <p:nvPicPr>
          <p:cNvPr id="1026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071810"/>
            <a:ext cx="4071966" cy="1843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생성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구체적인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타입을 감춘다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(Factory Method)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생성 후 해야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 일의 공통점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생성해야 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객체가 한 종류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en-US" altLang="ko-KR" dirty="0" smtClean="0"/>
              <a:t>(Abstract Factory)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연관된 또는 독립된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객체들의 타입 군을 생성할 인터페이스를 지니고 있다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생성해야 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군의 공통점</a:t>
            </a:r>
            <a:r>
              <a:rPr lang="ko-KR" altLang="en-US" dirty="0" smtClean="0"/>
              <a:t>에 유의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생성해야 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객체가 여러 종류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(Factory pattern)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849</TotalTime>
  <Words>243</Words>
  <Application>Microsoft Office PowerPoint</Application>
  <PresentationFormat>화면 슬라이드 쇼(4:3)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디자인 패턴</vt:lpstr>
      <vt:lpstr>디자인패턴</vt:lpstr>
      <vt:lpstr>싱글톤 패턴(Singleton Pattern)</vt:lpstr>
      <vt:lpstr>싱글톤 패턴(Singleton Pattern)</vt:lpstr>
      <vt:lpstr>옵저버 패턴(Observer Pattern)</vt:lpstr>
      <vt:lpstr>옵저버 패턴(Observer Pattern)</vt:lpstr>
      <vt:lpstr>컴포지트 패턴(Composite Pattern)</vt:lpstr>
      <vt:lpstr>팩토리 패턴(Factory pattern)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</dc:title>
  <dc:creator>Microsoft Corporation</dc:creator>
  <cp:lastModifiedBy>남동강</cp:lastModifiedBy>
  <cp:revision>59</cp:revision>
  <dcterms:created xsi:type="dcterms:W3CDTF">2006-10-05T04:04:58Z</dcterms:created>
  <dcterms:modified xsi:type="dcterms:W3CDTF">2021-05-02T18:15:38Z</dcterms:modified>
</cp:coreProperties>
</file>