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76" y="-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7CD6-01C9-4A8F-BE3C-D08A6E81950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92CA1-EA9F-46FA-8EAF-5EDE94348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2CA1-EA9F-46FA-8EAF-5EDE943489F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상속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지향 프로그래밍</a:t>
            </a:r>
            <a:r>
              <a:rPr lang="ko-KR" altLang="en-US" dirty="0" smtClean="0"/>
              <a:t>을 구성하는 중요한 특징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클래스간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계층적 관계</a:t>
            </a:r>
            <a:r>
              <a:rPr lang="ko-KR" altLang="en-US" dirty="0" smtClean="0"/>
              <a:t>를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클래스의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모든 멤버 변수와 멤버 함수를 물려받아</a:t>
            </a:r>
            <a:r>
              <a:rPr lang="ko-KR" altLang="en-US" dirty="0" smtClean="0"/>
              <a:t> 새로운 클래스를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기존 정의된 클래스를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베이스 클래스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(base class)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부모 클래스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(parent class)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클래스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(super class)</a:t>
            </a:r>
            <a:r>
              <a:rPr lang="ko-KR" altLang="en-US" dirty="0" smtClean="0"/>
              <a:t>라 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상속에 의해 새롭게 작성된 클래스를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파생 클래스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(derived class)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자식 클래스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(child class)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클래스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(sub class)</a:t>
            </a:r>
            <a:r>
              <a:rPr lang="ko-KR" altLang="en-US" dirty="0" smtClean="0"/>
              <a:t>라 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public</a:t>
            </a:r>
            <a:r>
              <a:rPr lang="en-US" altLang="ko-KR" dirty="0" smtClean="0"/>
              <a:t>: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어디서든 접근 허용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protected</a:t>
            </a:r>
            <a:r>
              <a:rPr lang="en-US" altLang="ko-KR" dirty="0" smtClean="0"/>
              <a:t>: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직접적인 상속 관계의 </a:t>
            </a:r>
            <a:r>
              <a:rPr lang="ko-KR" altLang="en-US" smtClean="0"/>
              <a:t>클래스 내부까지만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private</a:t>
            </a:r>
            <a:r>
              <a:rPr lang="en-US" altLang="ko-KR" dirty="0" smtClean="0"/>
              <a:t>: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해당 클래스 내부에서만 접근 허용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제어 지시자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ko-KR" altLang="en-US" sz="2400" dirty="0" err="1" smtClean="0">
                <a:solidFill>
                  <a:srgbClr val="2B91AF"/>
                </a:solidFill>
                <a:latin typeface="돋움체"/>
                <a:ea typeface="돋움체"/>
              </a:rPr>
              <a:t>부모클래스명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en-US" altLang="ko-KR" sz="24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ko-KR" altLang="en-US" sz="2400" dirty="0" err="1" smtClean="0">
                <a:solidFill>
                  <a:srgbClr val="2B91AF"/>
                </a:solidFill>
                <a:latin typeface="돋움체"/>
                <a:ea typeface="돋움체"/>
              </a:rPr>
              <a:t>파생클래스명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ko-KR" altLang="en-US" sz="2400" dirty="0" smtClean="0">
                <a:solidFill>
                  <a:srgbClr val="0000FF"/>
                </a:solidFill>
                <a:latin typeface="돋움체"/>
                <a:ea typeface="돋움체"/>
              </a:rPr>
              <a:t>접근제어지시자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ko-KR" altLang="en-US" sz="2400" dirty="0" err="1" smtClean="0">
                <a:solidFill>
                  <a:srgbClr val="2B91AF"/>
                </a:solidFill>
                <a:latin typeface="돋움체"/>
                <a:ea typeface="돋움체"/>
              </a:rPr>
              <a:t>부모클래스명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접근 제어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지시자를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생략</a:t>
            </a:r>
            <a:r>
              <a:rPr lang="ko-KR" altLang="en-US" sz="2400" dirty="0" smtClean="0"/>
              <a:t>하면 파생 클래스의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접근 제어 권한</a:t>
            </a:r>
            <a:r>
              <a:rPr lang="ko-KR" altLang="en-US" sz="2400" dirty="0" smtClean="0"/>
              <a:t>은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ko-KR" altLang="en-US" sz="2400" dirty="0" smtClean="0"/>
              <a:t>로 기본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설정</a:t>
            </a:r>
            <a:r>
              <a:rPr lang="ko-KR" altLang="en-US" sz="2400" dirty="0" smtClean="0"/>
              <a:t>된다</a:t>
            </a:r>
            <a:endParaRPr lang="en-US" altLang="ko-KR" sz="24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24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쉼표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(,)</a:t>
            </a:r>
            <a:r>
              <a:rPr lang="ko-KR" altLang="en-US" sz="2400" dirty="0" smtClean="0"/>
              <a:t>를 사용하여 상속 받을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부모 클래스를 여러 개 명시할 수 있다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24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400" dirty="0" smtClean="0"/>
              <a:t>상속 받는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부모 클래스가 하나</a:t>
            </a:r>
            <a:r>
              <a:rPr lang="ko-KR" altLang="en-US" sz="2400" dirty="0" smtClean="0"/>
              <a:t>이면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단일 상속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(single inheritance)</a:t>
            </a:r>
            <a:r>
              <a:rPr lang="ko-KR" altLang="en-US" sz="2400" dirty="0" smtClean="0"/>
              <a:t>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하고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개의 부모 클래스</a:t>
            </a:r>
            <a:r>
              <a:rPr lang="ko-KR" altLang="en-US" sz="2400" dirty="0" smtClean="0"/>
              <a:t>를 상속 받으면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다중 상속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(multiple inheritance)</a:t>
            </a:r>
            <a:r>
              <a:rPr lang="ko-KR" altLang="en-US" sz="2400" dirty="0" smtClean="0"/>
              <a:t>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한다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std::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string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_name;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unsigned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_age;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Student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std::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string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_class;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std::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string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_grade;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Worker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Person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std::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string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_department;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std::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string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_rank;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unsigned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_pay;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초기화 대상을 명확히 인식할 수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선언과 동시에 초기화가 이루어지기 때문에 성능에 이점이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상수</a:t>
            </a:r>
            <a:r>
              <a:rPr lang="en-US" altLang="ko-KR" dirty="0" smtClean="0"/>
              <a:t>(const) </a:t>
            </a:r>
            <a:r>
              <a:rPr lang="ko-KR" altLang="en-US" dirty="0" smtClean="0"/>
              <a:t>멤버 변수의 초기화가 가능하다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반드시 사용해야 될 경우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상수 멤버가 있을 때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err="1" smtClean="0"/>
              <a:t>레퍼런스</a:t>
            </a:r>
            <a:r>
              <a:rPr lang="ko-KR" altLang="en-US" dirty="0" smtClean="0"/>
              <a:t> 멤버가 있을 때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멤버의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호출해야 할 때</a:t>
            </a:r>
            <a:endParaRPr lang="en-US" altLang="ko-KR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dirty="0" smtClean="0"/>
              <a:t>상속받은 클래스일 경우 부모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호출해야 할 때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생성자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():</a:t>
            </a:r>
            <a:r>
              <a:rPr lang="ko-KR" altLang="en-US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멤버변수명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값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멤버 </a:t>
            </a:r>
            <a:r>
              <a:rPr lang="ko-KR" altLang="en-US" sz="3600" dirty="0" err="1" smtClean="0"/>
              <a:t>이니셜라이저</a:t>
            </a:r>
            <a:r>
              <a:rPr lang="en-US" altLang="ko-KR" sz="3600" dirty="0" smtClean="0"/>
              <a:t>(Member </a:t>
            </a:r>
            <a:r>
              <a:rPr lang="en-US" altLang="ko-KR" sz="3600" dirty="0" err="1" smtClean="0"/>
              <a:t>Initializer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>
              <a:buNone/>
            </a:pPr>
            <a:r>
              <a:rPr lang="ko-KR" altLang="en-US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생성자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():</a:t>
            </a:r>
            <a:r>
              <a:rPr lang="ko-KR" altLang="en-US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멤버변수명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값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…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자식생성자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():</a:t>
            </a:r>
            <a:r>
              <a:rPr lang="ko-KR" altLang="en-US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부모생성자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ko-KR" altLang="en-US" sz="2400" dirty="0" smtClean="0">
                <a:solidFill>
                  <a:srgbClr val="000000"/>
                </a:solidFill>
                <a:latin typeface="돋움체"/>
                <a:ea typeface="돋움체"/>
              </a:rPr>
              <a:t>값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,…),…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	 …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멤버 </a:t>
            </a:r>
            <a:r>
              <a:rPr lang="ko-KR" altLang="en-US" sz="3600" dirty="0" err="1" smtClean="0"/>
              <a:t>이니셜라이저</a:t>
            </a:r>
            <a:r>
              <a:rPr lang="en-US" altLang="ko-KR" sz="3600" dirty="0" smtClean="0"/>
              <a:t>(Member </a:t>
            </a:r>
            <a:r>
              <a:rPr lang="en-US" altLang="ko-KR" sz="3600" dirty="0" err="1" smtClean="0"/>
              <a:t>Initializer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</TotalTime>
  <Words>189</Words>
  <Application>Microsoft Office PowerPoint</Application>
  <PresentationFormat>화면 슬라이드 쇼(4:3)</PresentationFormat>
  <Paragraphs>86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상속</vt:lpstr>
      <vt:lpstr>상속(inheritance)란?</vt:lpstr>
      <vt:lpstr>접근 제어 지시자</vt:lpstr>
      <vt:lpstr>상속(inheritance)</vt:lpstr>
      <vt:lpstr>상속(inheritance)</vt:lpstr>
      <vt:lpstr>멤버 이니셜라이저(Member Initializer)</vt:lpstr>
      <vt:lpstr>멤버 이니셜라이저(Member Initializer)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</dc:title>
  <dc:creator>Microsoft Corporation</dc:creator>
  <cp:lastModifiedBy>남동강</cp:lastModifiedBy>
  <cp:revision>15</cp:revision>
  <dcterms:created xsi:type="dcterms:W3CDTF">2006-10-05T04:04:58Z</dcterms:created>
  <dcterms:modified xsi:type="dcterms:W3CDTF">2021-05-01T06:19:02Z</dcterms:modified>
</cp:coreProperties>
</file>