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9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2021-05-07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2021-05-07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virtual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키워드</a:t>
            </a:r>
            <a:r>
              <a:rPr lang="ko-KR" altLang="en-US" dirty="0" smtClean="0"/>
              <a:t>를 이용하여 선언한다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자식 클래스</a:t>
            </a:r>
            <a:r>
              <a:rPr lang="ko-KR" altLang="en-US" dirty="0" smtClean="0"/>
              <a:t>에서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가상 함수를 재정의</a:t>
            </a:r>
            <a:r>
              <a:rPr lang="ko-KR" altLang="en-US" dirty="0" smtClean="0"/>
              <a:t> 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재정의된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자식의 멤버 함수 또한 가상 함수</a:t>
            </a:r>
            <a:r>
              <a:rPr lang="ko-KR" altLang="en-US" dirty="0" smtClean="0"/>
              <a:t>로 분류 된다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Person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…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virtual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show() { std::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"person"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std::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 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Student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: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Person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…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virtual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show() { std::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"student"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std::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 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함수</a:t>
            </a:r>
            <a:r>
              <a:rPr lang="en-US" altLang="ko-KR" dirty="0" smtClean="0"/>
              <a:t>(virtual function)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62316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가상 함수는 기본적으로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선언 후 정의를 하지 않아도</a:t>
            </a:r>
            <a:r>
              <a:rPr lang="ko-KR" altLang="en-US" dirty="0" smtClean="0"/>
              <a:t> 되며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이런 가상 함수를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순수 가상 함수</a:t>
            </a:r>
            <a:r>
              <a:rPr lang="ko-KR" altLang="en-US" dirty="0" smtClean="0"/>
              <a:t>라 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순수 가상 함수는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자식 클래스</a:t>
            </a:r>
            <a:r>
              <a:rPr lang="ko-KR" altLang="en-US" dirty="0" smtClean="0"/>
              <a:t>에서는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반드시 재정의</a:t>
            </a:r>
            <a:r>
              <a:rPr lang="ko-KR" altLang="en-US" dirty="0" smtClean="0"/>
              <a:t> 하여야 한다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2B91AF"/>
                </a:solidFill>
                <a:latin typeface="돋움체"/>
                <a:ea typeface="돋움체"/>
              </a:rPr>
              <a:t>Person</a:t>
            </a:r>
            <a:endParaRPr lang="en-US" altLang="ko-KR" sz="2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	 …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virtual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show() = 0;      </a:t>
            </a:r>
            <a:r>
              <a:rPr lang="en-US" altLang="ko-KR" sz="2400" dirty="0" smtClean="0">
                <a:solidFill>
                  <a:srgbClr val="008000"/>
                </a:solidFill>
                <a:latin typeface="돋움체"/>
                <a:ea typeface="돋움체"/>
              </a:rPr>
              <a:t>//or</a:t>
            </a:r>
            <a:endParaRPr lang="en-US" altLang="ko-KR" sz="2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virtual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show() = NULL;   </a:t>
            </a:r>
            <a:r>
              <a:rPr lang="en-US" altLang="ko-KR" sz="2400" dirty="0" smtClean="0">
                <a:solidFill>
                  <a:srgbClr val="008000"/>
                </a:solidFill>
                <a:latin typeface="돋움체"/>
                <a:ea typeface="돋움체"/>
              </a:rPr>
              <a:t>//or</a:t>
            </a:r>
            <a:endParaRPr lang="en-US" altLang="ko-KR" sz="2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virtual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show() </a:t>
            </a: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abstract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en-US" altLang="ko-KR" sz="2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2B91AF"/>
                </a:solidFill>
                <a:latin typeface="돋움체"/>
                <a:ea typeface="돋움체"/>
              </a:rPr>
              <a:t>Student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: </a:t>
            </a: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2B91AF"/>
                </a:solidFill>
                <a:latin typeface="돋움체"/>
                <a:ea typeface="돋움체"/>
              </a:rPr>
              <a:t>Person</a:t>
            </a:r>
            <a:endParaRPr lang="en-US" altLang="ko-KR" sz="2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	 …</a:t>
            </a:r>
            <a:endParaRPr lang="ko-KR" altLang="en-US" sz="2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	 virtual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show() { std::</a:t>
            </a:r>
            <a:r>
              <a:rPr lang="en-US" altLang="ko-KR" sz="24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A31515"/>
                </a:solidFill>
                <a:latin typeface="돋움체"/>
                <a:ea typeface="돋움체"/>
              </a:rPr>
              <a:t>"student"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std::</a:t>
            </a:r>
            <a:r>
              <a:rPr lang="en-US" altLang="ko-KR" sz="24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; }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  <a:endParaRPr lang="en-US" altLang="ko-KR" sz="2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순수 가상 함수</a:t>
            </a:r>
            <a:r>
              <a:rPr lang="en-US" altLang="ko-KR" dirty="0" smtClean="0"/>
              <a:t>(pure virtual function)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하나 이상의 순수 가상 함수를 포함하는 클래스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해당 클래스는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인스턴스를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만들 수 없다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b="1" dirty="0" err="1" smtClean="0"/>
              <a:t>인스턴스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클래스를 이용해 만들어낸 </a:t>
            </a:r>
            <a:r>
              <a:rPr lang="ko-KR" altLang="en-US" sz="2000" b="1" dirty="0" smtClean="0"/>
              <a:t>객체</a:t>
            </a:r>
            <a:endParaRPr lang="en-US" altLang="ko-KR" sz="2000" b="1" dirty="0" smtClean="0"/>
          </a:p>
          <a:p>
            <a:pPr>
              <a:buFont typeface="Lucida Sans Unicode" pitchFamily="34" charset="0"/>
              <a:buChar char="⁻"/>
            </a:pPr>
            <a:endParaRPr lang="en-US" altLang="ko-KR" dirty="0" smtClean="0"/>
          </a:p>
          <a:p>
            <a:r>
              <a:rPr lang="ko-KR" altLang="en-US" dirty="0" smtClean="0"/>
              <a:t>추상 클래스의 </a:t>
            </a:r>
            <a:r>
              <a:rPr lang="ko-KR" altLang="en-US" dirty="0" err="1" smtClean="0"/>
              <a:t>인스턴스는</a:t>
            </a:r>
            <a:r>
              <a:rPr lang="ko-KR" altLang="en-US" dirty="0" smtClean="0"/>
              <a:t> 자식을 통하여 만들 수 있다</a:t>
            </a:r>
            <a:endParaRPr lang="en-US" altLang="ko-KR" dirty="0" smtClean="0"/>
          </a:p>
          <a:p>
            <a:pPr>
              <a:buNone/>
            </a:pPr>
            <a:endParaRPr lang="en-US" altLang="ko-KR" sz="2800" dirty="0" smtClean="0">
              <a:solidFill>
                <a:srgbClr val="0000FF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Person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…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virtual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show()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abstract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Student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: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Person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…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virtual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show() { … 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Person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* p =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new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Student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p-&gt;show();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delete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p;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</a:t>
            </a:r>
            <a:r>
              <a:rPr lang="en-US" altLang="ko-KR" dirty="0" smtClean="0"/>
              <a:t>(abstract class)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추상 클래스</a:t>
            </a:r>
            <a:r>
              <a:rPr lang="ko-KR" altLang="en-US" dirty="0" smtClean="0"/>
              <a:t>는 기본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형에 순수 가상 함수를 포함하는 것으로 따로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 클래스와 구분</a:t>
            </a:r>
            <a:r>
              <a:rPr lang="ko-KR" altLang="en-US" dirty="0" smtClean="0"/>
              <a:t> 짓지 않았으나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키워드</a:t>
            </a:r>
            <a:r>
              <a:rPr lang="ko-KR" altLang="en-US" dirty="0" smtClean="0"/>
              <a:t>가 생기며 이 </a:t>
            </a:r>
            <a:r>
              <a:rPr lang="ko-KR" altLang="en-US" dirty="0" err="1" smtClean="0"/>
              <a:t>키위드를</a:t>
            </a:r>
            <a:r>
              <a:rPr lang="ko-KR" altLang="en-US" dirty="0" smtClean="0"/>
              <a:t> 붙이는 것으로 구분 짓게 되었다</a:t>
            </a:r>
            <a:endParaRPr lang="en-US" altLang="ko-KR" dirty="0" smtClean="0"/>
          </a:p>
          <a:p>
            <a:endParaRPr lang="en-US" altLang="ko-KR" sz="2800" dirty="0" smtClean="0">
              <a:solidFill>
                <a:srgbClr val="0000FF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Person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abstract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virtual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show()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abstract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Interface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순수 가상 함수만 선언된 클래스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생성자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ko-KR" altLang="en-US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소멸자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연산자를 포함할 수 없다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클래스와 달리 기본 속성을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public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으로 가진다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Font typeface="Lucida Sans Unicode" pitchFamily="34" charset="0"/>
              <a:buChar char="⁻"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abstract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와 달리 표준 키워드가 아니다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Font typeface="Lucida Sans Unicode" pitchFamily="34" charset="0"/>
              <a:buChar char="⁻"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__interface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INTERFACE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func1();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A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: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INTERFACE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virtual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func1() { … 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</a:t>
            </a:r>
            <a:r>
              <a:rPr lang="en-US" altLang="ko-KR" dirty="0" smtClean="0"/>
              <a:t>(abstract class)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일반적인 상속관계의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소멸자의 흐름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sz="2000" dirty="0" err="1" smtClean="0"/>
              <a:t>부모생성자</a:t>
            </a:r>
            <a:r>
              <a:rPr lang="en-US" altLang="ko-KR" sz="2000" dirty="0" smtClean="0"/>
              <a:t>-&gt;</a:t>
            </a:r>
            <a:r>
              <a:rPr lang="ko-KR" altLang="en-US" sz="2000" dirty="0" err="1" smtClean="0"/>
              <a:t>자식생성자</a:t>
            </a:r>
            <a:r>
              <a:rPr lang="en-US" altLang="ko-KR" sz="2000" dirty="0" smtClean="0"/>
              <a:t>-&gt;</a:t>
            </a:r>
            <a:r>
              <a:rPr lang="ko-KR" altLang="en-US" sz="2000" dirty="0" err="1" smtClean="0"/>
              <a:t>자식소멸자</a:t>
            </a:r>
            <a:r>
              <a:rPr lang="en-US" altLang="ko-KR" sz="2000" dirty="0" smtClean="0"/>
              <a:t>-&gt;</a:t>
            </a:r>
            <a:r>
              <a:rPr lang="ko-KR" altLang="en-US" sz="2000" dirty="0" err="1" smtClean="0"/>
              <a:t>부모소멸자</a:t>
            </a:r>
            <a:endParaRPr lang="en-US" altLang="ko-KR" sz="2000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가상 함수를 포함하는 상속 관계에서의 흐름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sz="2000" dirty="0" err="1" smtClean="0"/>
              <a:t>부모생성자</a:t>
            </a:r>
            <a:r>
              <a:rPr lang="en-US" altLang="ko-KR" sz="2000" dirty="0" smtClean="0"/>
              <a:t>-&gt;</a:t>
            </a:r>
            <a:r>
              <a:rPr lang="ko-KR" altLang="en-US" sz="2000" dirty="0" err="1" smtClean="0"/>
              <a:t>자식생성자</a:t>
            </a:r>
            <a:r>
              <a:rPr lang="en-US" altLang="ko-KR" sz="2000" dirty="0" smtClean="0"/>
              <a:t>-&gt;</a:t>
            </a:r>
            <a:r>
              <a:rPr lang="ko-KR" altLang="en-US" sz="2000" dirty="0" err="1" smtClean="0"/>
              <a:t>부모소멸자</a:t>
            </a:r>
            <a:endParaRPr lang="en-US" altLang="ko-KR" sz="2000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부모의 </a:t>
            </a:r>
            <a:r>
              <a:rPr lang="ko-KR" altLang="en-US" dirty="0" err="1" smtClean="0"/>
              <a:t>소멸자에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virtual </a:t>
            </a:r>
            <a:r>
              <a:rPr lang="ko-KR" altLang="en-US" dirty="0" smtClean="0"/>
              <a:t>키워드를 추가하여 문제를 해결 할 수 있다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Person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…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virtual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~Person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 { std::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"~person"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std::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 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Student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: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Person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…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virtual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~Student() { std::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"~student"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std::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 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virtual </a:t>
            </a:r>
            <a:r>
              <a:rPr lang="ko-KR" altLang="en-US" dirty="0" err="1" smtClean="0"/>
              <a:t>소멸자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__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interface</a:t>
            </a:r>
            <a:r>
              <a:rPr lang="ko-KR" altLang="en-US" sz="2800" dirty="0" smtClean="0">
                <a:latin typeface="돋움체"/>
                <a:ea typeface="돋움체"/>
              </a:rPr>
              <a:t>는</a:t>
            </a:r>
            <a:r>
              <a:rPr lang="en-US" altLang="ko-KR" sz="2800" dirty="0" smtClean="0">
                <a:latin typeface="돋움체"/>
                <a:ea typeface="돋움체"/>
              </a:rPr>
              <a:t> </a:t>
            </a:r>
            <a:r>
              <a:rPr lang="ko-KR" altLang="en-US" sz="2800" dirty="0" smtClean="0">
                <a:latin typeface="돋움체"/>
                <a:ea typeface="돋움체"/>
              </a:rPr>
              <a:t>아직 표준화 되지 않은 키워드</a:t>
            </a:r>
            <a:endParaRPr lang="en-US" altLang="ko-KR" sz="2800" dirty="0" smtClean="0">
              <a:latin typeface="돋움체"/>
              <a:ea typeface="돋움체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일반적으로 추상 클래스가 상속을 받아 사용한다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Interface</a:t>
            </a:r>
            <a:r>
              <a:rPr lang="ko-KR" altLang="en-US" dirty="0" smtClean="0"/>
              <a:t>는 기본 클래스에서 상속 받을 수 없다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공용 순수 가상 함수만을 포함할 수 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소멸자를</a:t>
            </a:r>
            <a:r>
              <a:rPr lang="ko-KR" altLang="en-US" smtClean="0"/>
              <a:t> 포함할 </a:t>
            </a:r>
            <a:r>
              <a:rPr lang="ko-KR" altLang="en-US" dirty="0" smtClean="0"/>
              <a:t>수 없다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정적</a:t>
            </a:r>
            <a:r>
              <a:rPr lang="en-US" altLang="ko-KR" dirty="0" smtClean="0"/>
              <a:t>(static) </a:t>
            </a:r>
            <a:r>
              <a:rPr lang="ko-KR" altLang="en-US" dirty="0" smtClean="0"/>
              <a:t>함수는 포함할 수 없다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멤버 변수를 포함할 수 없다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interface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1853</TotalTime>
  <Words>230</Words>
  <Application>Microsoft Office PowerPoint</Application>
  <PresentationFormat>화면 슬라이드 쇼(4:3)</PresentationFormat>
  <Paragraphs>111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광장</vt:lpstr>
      <vt:lpstr>virtual</vt:lpstr>
      <vt:lpstr>가상 함수(virtual function)</vt:lpstr>
      <vt:lpstr>순수 가상 함수(pure virtual function)</vt:lpstr>
      <vt:lpstr>추상 클래스(abstract class)</vt:lpstr>
      <vt:lpstr>추상 클래스(abstract class)</vt:lpstr>
      <vt:lpstr>virtual 소멸자</vt:lpstr>
      <vt:lpstr>interface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</dc:title>
  <dc:creator>Microsoft Corporation</dc:creator>
  <cp:lastModifiedBy>남동강</cp:lastModifiedBy>
  <cp:revision>28</cp:revision>
  <dcterms:created xsi:type="dcterms:W3CDTF">2006-10-05T04:04:58Z</dcterms:created>
  <dcterms:modified xsi:type="dcterms:W3CDTF">2021-05-08T15:01:18Z</dcterms:modified>
</cp:coreProperties>
</file>