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4DB7-5F1B-4546-A365-955258B12421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6DBEF-F747-4BA9-88DC-67C664E22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6DBEF-F747-4BA9-88DC-67C664E225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6DBEF-F747-4BA9-88DC-67C664E225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6DBEF-F747-4BA9-88DC-67C664E2255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파일입출력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b="1" dirty="0" smtClean="0"/>
              <a:t>파일 닫기</a:t>
            </a:r>
            <a:endParaRPr lang="en-US" altLang="ko-KR" sz="16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close()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돋움체"/>
                <a:ea typeface="돋움체"/>
              </a:rPr>
              <a:t> - </a:t>
            </a:r>
            <a:r>
              <a:rPr lang="en-US" sz="1400" dirty="0" smtClean="0"/>
              <a:t>void close()</a:t>
            </a:r>
          </a:p>
          <a:p>
            <a:pPr lvl="0">
              <a:buClr>
                <a:srgbClr val="2DA2BF"/>
              </a:buCl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Clr>
                <a:srgbClr val="2DA2BF"/>
              </a:buClr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※</a:t>
            </a:r>
            <a:r>
              <a:rPr lang="ko-KR" altLang="en-US" sz="1600" dirty="0" smtClean="0">
                <a:solidFill>
                  <a:prstClr val="black"/>
                </a:solidFill>
              </a:rPr>
              <a:t>파일 닫기를 하지 않으면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 누수</a:t>
            </a:r>
            <a:r>
              <a:rPr lang="ko-KR" altLang="en-US" sz="1600" dirty="0" smtClean="0">
                <a:solidFill>
                  <a:prstClr val="black"/>
                </a:solidFill>
              </a:rPr>
              <a:t>가 발생</a:t>
            </a:r>
            <a:r>
              <a:rPr lang="en-US" altLang="ko-KR" sz="1600" dirty="0" smtClean="0">
                <a:solidFill>
                  <a:prstClr val="black"/>
                </a:solidFill>
              </a:rPr>
              <a:t>!!</a:t>
            </a: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…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…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file_input.close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400" b="1" dirty="0" smtClean="0"/>
              <a:t>파일 </a:t>
            </a:r>
            <a:r>
              <a:rPr lang="en-US" altLang="ko-KR" sz="1400" b="1" dirty="0" smtClean="0"/>
              <a:t>Open </a:t>
            </a:r>
            <a:r>
              <a:rPr lang="ko-KR" altLang="en-US" sz="1400" b="1" dirty="0" smtClean="0"/>
              <a:t>확인</a:t>
            </a:r>
            <a:endParaRPr lang="en-US" altLang="ko-KR" sz="1400" b="1" dirty="0" smtClean="0"/>
          </a:p>
          <a:p>
            <a:endParaRPr lang="en-US" sz="1400" b="1" dirty="0" smtClean="0"/>
          </a:p>
          <a:p>
            <a:r>
              <a:rPr lang="en-US" sz="1400" b="1" dirty="0" err="1" smtClean="0"/>
              <a:t>is_open</a:t>
            </a:r>
            <a:r>
              <a:rPr lang="en-US" altLang="ko-KR" sz="1400" dirty="0" smtClean="0"/>
              <a:t>()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- </a:t>
            </a:r>
            <a:r>
              <a:rPr lang="en-US" sz="1400" dirty="0" err="1" smtClean="0"/>
              <a:t>bool</a:t>
            </a:r>
            <a:r>
              <a:rPr lang="en-US" sz="1400" dirty="0" smtClean="0"/>
              <a:t> </a:t>
            </a:r>
            <a:r>
              <a:rPr lang="en-US" sz="1400" dirty="0" err="1" smtClean="0"/>
              <a:t>is_open</a:t>
            </a:r>
            <a:r>
              <a:rPr lang="en-US" sz="1400" dirty="0" smtClean="0"/>
              <a:t>() const</a:t>
            </a:r>
          </a:p>
          <a:p>
            <a:pPr>
              <a:buNone/>
            </a:pPr>
            <a:endParaRPr lang="en-US" altLang="ko-KR" sz="1400" dirty="0" smtClean="0"/>
          </a:p>
          <a:p>
            <a:r>
              <a:rPr lang="en-US" sz="1400" b="1" dirty="0" smtClean="0"/>
              <a:t>fail</a:t>
            </a:r>
            <a:r>
              <a:rPr lang="en-US" altLang="ko-KR" sz="1400" dirty="0" smtClean="0"/>
              <a:t>()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- </a:t>
            </a:r>
            <a:r>
              <a:rPr lang="en-US" sz="1400" dirty="0" err="1" smtClean="0"/>
              <a:t>bool</a:t>
            </a:r>
            <a:r>
              <a:rPr lang="en-US" sz="1400" dirty="0" smtClean="0"/>
              <a:t> fail() const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… 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돋움체"/>
                <a:ea typeface="돋움체"/>
              </a:rPr>
              <a:t>  if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file_input.fail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())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sz="1400" dirty="0" smtClean="0"/>
              <a:t>…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>
              <a:buNone/>
            </a:pPr>
            <a:r>
              <a:rPr lang="en-US" sz="1400" dirty="0" smtClean="0"/>
              <a:t>…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sz="1400" dirty="0" smtClean="0"/>
              <a:t>… 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돋움체"/>
                <a:ea typeface="돋움체"/>
              </a:rPr>
              <a:t>  if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sz="1400" dirty="0" smtClean="0"/>
              <a:t>…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 lvl="0">
              <a:buClr>
                <a:srgbClr val="2DA2BF"/>
              </a:buClr>
              <a:buNone/>
            </a:pPr>
            <a:r>
              <a:rPr lang="en-US" sz="1400" dirty="0" smtClean="0"/>
              <a:t>… 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1400" b="1" dirty="0" smtClean="0"/>
              <a:t>파일 읽기</a:t>
            </a:r>
            <a:endParaRPr lang="en-US" altLang="ko-KR" sz="1400" b="1" dirty="0" smtClean="0"/>
          </a:p>
          <a:p>
            <a:endParaRPr lang="en-US" sz="1400" b="1" dirty="0" smtClean="0"/>
          </a:p>
          <a:p>
            <a:r>
              <a:rPr lang="en-US" altLang="ko-KR" sz="1400" b="1" dirty="0" smtClean="0"/>
              <a:t>get</a:t>
            </a:r>
            <a:r>
              <a:rPr lang="en-US" altLang="ko-KR" sz="1400" dirty="0" smtClean="0"/>
              <a:t>(…)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- </a:t>
            </a:r>
            <a:r>
              <a:rPr lang="en-US" sz="1400" dirty="0" err="1" smtClean="0"/>
              <a:t>istream</a:t>
            </a:r>
            <a:r>
              <a:rPr lang="en-US" sz="1400" dirty="0" smtClean="0"/>
              <a:t>&amp; get(char&amp; </a:t>
            </a:r>
            <a:r>
              <a:rPr lang="en-US" sz="1400" dirty="0" err="1" smtClean="0"/>
              <a:t>ch</a:t>
            </a:r>
            <a:r>
              <a:rPr lang="en-US" sz="1400" dirty="0" smtClean="0"/>
              <a:t>)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altLang="ko-KR" sz="1400" b="1" dirty="0" err="1" smtClean="0"/>
              <a:t>getline</a:t>
            </a:r>
            <a:r>
              <a:rPr lang="en-US" altLang="ko-KR" sz="1400" dirty="0" smtClean="0"/>
              <a:t>(…)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- </a:t>
            </a:r>
            <a:r>
              <a:rPr lang="en-US" sz="1400" dirty="0" err="1" smtClean="0"/>
              <a:t>istream</a:t>
            </a:r>
            <a:r>
              <a:rPr lang="en-US" sz="1400" dirty="0" smtClean="0"/>
              <a:t>&amp; </a:t>
            </a:r>
            <a:r>
              <a:rPr lang="en-US" sz="1400" dirty="0" err="1" smtClean="0"/>
              <a:t>getline</a:t>
            </a:r>
            <a:r>
              <a:rPr lang="en-US" sz="1400" dirty="0" smtClean="0"/>
              <a:t>(</a:t>
            </a:r>
            <a:r>
              <a:rPr lang="en-US" sz="1400" dirty="0" err="1" smtClean="0"/>
              <a:t>istream</a:t>
            </a:r>
            <a:r>
              <a:rPr lang="en-US" sz="1400" dirty="0" smtClean="0"/>
              <a:t>&amp; </a:t>
            </a:r>
            <a:r>
              <a:rPr lang="en-US" sz="1400" dirty="0" err="1" smtClean="0"/>
              <a:t>lstr</a:t>
            </a:r>
            <a:r>
              <a:rPr lang="en-US" sz="1400" dirty="0" smtClean="0"/>
              <a:t>, string </a:t>
            </a:r>
            <a:r>
              <a:rPr lang="en-US" sz="1400" dirty="0" err="1" smtClean="0"/>
              <a:t>str</a:t>
            </a:r>
            <a:r>
              <a:rPr lang="en-US" sz="1400" dirty="0" smtClean="0"/>
              <a:t>)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… 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(!file_input.eof())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getline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 //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한 줄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(\n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를 만나기 전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)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을 읽는다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sz="1400" dirty="0" smtClean="0"/>
              <a:t>…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sz="1400" dirty="0" smtClean="0"/>
              <a:t>… 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(!file_input.eof())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latin typeface="돋움체"/>
                <a:ea typeface="돋움체"/>
              </a:rPr>
              <a:t>&gt;&gt;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 //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공백 문자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(' ')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가 나올 때까지 읽는다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sz="1400" dirty="0" smtClean="0"/>
              <a:t>…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600" b="1" dirty="0" smtClean="0"/>
              <a:t>File Stream : </a:t>
            </a:r>
            <a:r>
              <a:rPr lang="ko-KR" altLang="en-US" sz="1600" b="1" dirty="0" smtClean="0"/>
              <a:t>파일 읽기 쓰기 대응</a:t>
            </a:r>
            <a:endParaRPr lang="en-US" altLang="ko-KR" sz="16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…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2B91AF"/>
                </a:solidFill>
                <a:latin typeface="돋움체"/>
                <a:ea typeface="돋움체"/>
              </a:rPr>
              <a:t>fstream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file_stream.open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"file.txt"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800" dirty="0" err="1" smtClean="0">
                <a:solidFill>
                  <a:srgbClr val="2B91AF"/>
                </a:solidFill>
                <a:latin typeface="돋움체"/>
                <a:ea typeface="돋움체"/>
              </a:rPr>
              <a:t>ios_base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::out);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  if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file_stream.is_open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"Hello World!!"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"File Stream"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file_stream.close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file_stream.open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"file.txt"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800" dirty="0" err="1" smtClean="0">
                <a:solidFill>
                  <a:srgbClr val="2B91AF"/>
                </a:solidFill>
                <a:latin typeface="돋움체"/>
                <a:ea typeface="돋움체"/>
              </a:rPr>
              <a:t>ios_base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::in);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  if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file_stream.is_open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    string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    while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(!file_stream.eof())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getline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file_stream.close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 smtClean="0"/>
              <a:t>파일 모드 상수 모음</a:t>
            </a:r>
            <a:endParaRPr lang="en-US" altLang="ko-KR" sz="16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fstream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48" y="2428868"/>
          <a:ext cx="77867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57864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 모드 상수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ios_base</a:t>
                      </a:r>
                      <a:r>
                        <a:rPr lang="en-US" altLang="ko-KR" dirty="0" smtClean="0"/>
                        <a:t>::in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파일을 </a:t>
                      </a:r>
                      <a:r>
                        <a:rPr lang="ko-KR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읽는 것만 가능</a:t>
                      </a:r>
                      <a:r>
                        <a:rPr lang="ko-KR" altLang="en-US" dirty="0" smtClean="0"/>
                        <a:t>한 모드로 개방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ios_base</a:t>
                      </a:r>
                      <a:r>
                        <a:rPr lang="en-US" altLang="ko-KR" dirty="0" smtClean="0"/>
                        <a:t>::out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파일을 </a:t>
                      </a:r>
                      <a:r>
                        <a:rPr lang="ko-KR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쓰는 것만 가능</a:t>
                      </a:r>
                      <a:r>
                        <a:rPr lang="ko-KR" altLang="en-US" dirty="0" smtClean="0"/>
                        <a:t>한 모드로 개방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ios_base</a:t>
                      </a:r>
                      <a:r>
                        <a:rPr lang="en-US" altLang="ko-KR" dirty="0" smtClean="0"/>
                        <a:t>::ate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파일을 개방할 때 </a:t>
                      </a:r>
                      <a:r>
                        <a:rPr lang="ko-KR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파일의 끝으로 포인터를 이동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ios_base</a:t>
                      </a:r>
                      <a:r>
                        <a:rPr lang="en-US" altLang="ko-KR" dirty="0" smtClean="0"/>
                        <a:t>::app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파일의 </a:t>
                      </a:r>
                      <a:r>
                        <a:rPr lang="ko-KR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맨 끝에서부터 데이터를 추가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ios_base</a:t>
                      </a:r>
                      <a:r>
                        <a:rPr lang="en-US" altLang="ko-KR" dirty="0" smtClean="0"/>
                        <a:t>::</a:t>
                      </a:r>
                      <a:r>
                        <a:rPr kumimoji="0"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파일이 있으면 해당 파일의 </a:t>
                      </a:r>
                      <a:r>
                        <a:rPr lang="ko-KR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모든 데이터를 지우고 개방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ios_base</a:t>
                      </a:r>
                      <a:r>
                        <a:rPr lang="en-US" altLang="ko-KR" dirty="0" smtClean="0"/>
                        <a:t>::</a:t>
                      </a:r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바이너리 모드</a:t>
                      </a:r>
                      <a:r>
                        <a:rPr lang="ko-KR" altLang="en-US" dirty="0" smtClean="0"/>
                        <a:t>로 개방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 smtClean="0"/>
              <a:t>자주 사용되는 파일 모드 상수 조합</a:t>
            </a:r>
            <a:endParaRPr lang="en-US" altLang="ko-KR" sz="16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fstream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1928802"/>
          <a:ext cx="8286808" cy="386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/>
                <a:gridCol w="4143404"/>
              </a:tblGrid>
              <a:tr h="70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 모드 상수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0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ios_base</a:t>
                      </a:r>
                      <a:r>
                        <a:rPr lang="en-US" altLang="ko-KR" sz="1400" dirty="0" smtClean="0"/>
                        <a:t>::</a:t>
                      </a:r>
                      <a:r>
                        <a:rPr lang="en-US" altLang="ko-KR" sz="1400" dirty="0" err="1" smtClean="0"/>
                        <a:t>out|ios_base</a:t>
                      </a:r>
                      <a:r>
                        <a:rPr lang="en-US" altLang="ko-KR" sz="1400" dirty="0" smtClean="0"/>
                        <a:t>::</a:t>
                      </a:r>
                      <a:r>
                        <a:rPr kumimoji="0"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파일이 없으면 </a:t>
                      </a:r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새 파일을 만들고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파일이 있으면 해당 파일의 </a:t>
                      </a:r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모든 데이터를 지우고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쓰는 것만 가능</a:t>
                      </a:r>
                      <a:r>
                        <a:rPr lang="ko-KR" altLang="en-US" sz="1600" dirty="0" smtClean="0"/>
                        <a:t>한 모드로 개방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70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ios_base</a:t>
                      </a:r>
                      <a:r>
                        <a:rPr lang="en-US" altLang="ko-KR" sz="1400" dirty="0" smtClean="0"/>
                        <a:t>::</a:t>
                      </a:r>
                      <a:r>
                        <a:rPr lang="en-US" altLang="ko-KR" sz="1400" dirty="0" err="1" smtClean="0"/>
                        <a:t>out|ios_base</a:t>
                      </a:r>
                      <a:r>
                        <a:rPr lang="en-US" altLang="ko-KR" sz="1400" dirty="0" smtClean="0"/>
                        <a:t>::app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파일이 없으면 </a:t>
                      </a:r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새 파일을 만들고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파일이 있으면 해당 파일의 </a:t>
                      </a:r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맨 끝에서부터 데이터를 추가</a:t>
                      </a:r>
                      <a:r>
                        <a:rPr lang="ko-KR" altLang="en-US" sz="1600" dirty="0" smtClean="0"/>
                        <a:t>하는 </a:t>
                      </a:r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쓰는 것만 가능</a:t>
                      </a:r>
                      <a:r>
                        <a:rPr lang="ko-KR" altLang="en-US" sz="1600" dirty="0" smtClean="0"/>
                        <a:t>한 모드로 개방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70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ios_base</a:t>
                      </a:r>
                      <a:r>
                        <a:rPr lang="en-US" altLang="ko-KR" sz="1400" dirty="0" smtClean="0"/>
                        <a:t>::</a:t>
                      </a:r>
                      <a:r>
                        <a:rPr lang="en-US" altLang="ko-KR" sz="1400" dirty="0" err="1" smtClean="0"/>
                        <a:t>in|ios_base</a:t>
                      </a:r>
                      <a:r>
                        <a:rPr lang="en-US" altLang="ko-KR" sz="1400" dirty="0" smtClean="0"/>
                        <a:t>::out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파일을 </a:t>
                      </a:r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읽고 쓰는 것이 가능</a:t>
                      </a:r>
                      <a:r>
                        <a:rPr lang="ko-KR" altLang="en-US" sz="1600" dirty="0" smtClean="0"/>
                        <a:t>한 모드로 개방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파일이 없을 경우 </a:t>
                      </a:r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새로 만들지 않는다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70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ios_base</a:t>
                      </a:r>
                      <a:r>
                        <a:rPr lang="en-US" altLang="ko-KR" sz="1400" dirty="0" smtClean="0"/>
                        <a:t>::</a:t>
                      </a:r>
                      <a:r>
                        <a:rPr lang="en-US" altLang="ko-KR" sz="1400" dirty="0" err="1" smtClean="0"/>
                        <a:t>in|ios_base</a:t>
                      </a:r>
                      <a:r>
                        <a:rPr lang="en-US" altLang="ko-KR" sz="1400" dirty="0" smtClean="0"/>
                        <a:t>::</a:t>
                      </a:r>
                      <a:r>
                        <a:rPr lang="en-US" altLang="ko-KR" sz="1400" dirty="0" err="1" smtClean="0"/>
                        <a:t>out|ios_base</a:t>
                      </a:r>
                      <a:r>
                        <a:rPr lang="en-US" altLang="ko-KR" sz="1400" dirty="0" smtClean="0"/>
                        <a:t>::</a:t>
                      </a:r>
                      <a:r>
                        <a:rPr kumimoji="0"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파일이 없으면 </a:t>
                      </a:r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새 파일을 만들고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파일이 있으면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해당 파일의 </a:t>
                      </a:r>
                      <a:r>
                        <a:rPr lang="ko-KR" altLang="en-US" sz="1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모든 데이터를 지우고 읽고 쓰는 것이 가능</a:t>
                      </a:r>
                      <a:r>
                        <a:rPr lang="ko-KR" altLang="en-US" sz="1600" baseline="0" dirty="0" smtClean="0"/>
                        <a:t>한 모드로 개방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0: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, 1:</a:t>
            </a:r>
            <a:r>
              <a:rPr lang="ko-KR" altLang="en-US" dirty="0" smtClean="0"/>
              <a:t>유저 등록</a:t>
            </a:r>
            <a:r>
              <a:rPr lang="en-US" altLang="ko-KR" dirty="0" smtClean="0"/>
              <a:t>, 2</a:t>
            </a:r>
            <a:r>
              <a:rPr lang="en-US" altLang="ko-KR" dirty="0" smtClean="0"/>
              <a:t>:</a:t>
            </a:r>
            <a:r>
              <a:rPr lang="ko-KR" altLang="en-US" dirty="0" smtClean="0"/>
              <a:t>정보 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벨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보유자금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입력 </a:t>
            </a:r>
            <a:r>
              <a:rPr lang="ko-KR" altLang="en-US" dirty="0" smtClean="0"/>
              <a:t>받아 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filename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이름으로</a:t>
            </a:r>
            <a:r>
              <a:rPr lang="ko-KR" altLang="en-US" dirty="0" smtClean="0"/>
              <a:t> 하여 해당 유저 정보를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이름을 입력</a:t>
            </a:r>
            <a:r>
              <a:rPr lang="ko-KR" altLang="en-US" dirty="0" smtClean="0"/>
              <a:t>하여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저장되어 있는</a:t>
            </a:r>
            <a:r>
              <a:rPr lang="ko-KR" altLang="en-US" dirty="0" smtClean="0"/>
              <a:t> 해당 유저의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정보를 출력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유저 정보를 찾을 수 없을 경우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등록되지 않은 유저입니다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를 출력한다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휘발성 메모리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(RAM)</a:t>
            </a:r>
            <a:r>
              <a:rPr lang="ko-KR" altLang="en-US" dirty="0" smtClean="0"/>
              <a:t>에 저장된 데이터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들을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비휘발성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메모리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(NVM, NVRAM)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HDD, SSD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옮기거나 반대로 </a:t>
            </a:r>
            <a:r>
              <a:rPr lang="en-US" altLang="ko-KR" dirty="0" smtClean="0"/>
              <a:t>HDD, SSD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RAM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옮겨 사용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헤더파일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fstream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파일입출력이란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1" dirty="0" smtClean="0"/>
              <a:t>Output File Stream : </a:t>
            </a:r>
            <a:r>
              <a:rPr lang="ko-KR" altLang="en-US" sz="1600" b="1" dirty="0" smtClean="0"/>
              <a:t>파일 쓰기 전용</a:t>
            </a:r>
            <a:endParaRPr lang="en-US" altLang="ko-KR" sz="16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&lt;</a:t>
            </a:r>
            <a:r>
              <a:rPr lang="en-US" altLang="ko-KR" sz="1800" dirty="0" err="1" smtClean="0">
                <a:solidFill>
                  <a:srgbClr val="A31515"/>
                </a:solidFill>
                <a:latin typeface="돋움체"/>
                <a:ea typeface="돋움체"/>
              </a:rPr>
              <a:t>iostream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&lt;</a:t>
            </a:r>
            <a:r>
              <a:rPr lang="en-US" altLang="ko-KR" sz="1800" dirty="0" err="1" smtClean="0">
                <a:solidFill>
                  <a:srgbClr val="A31515"/>
                </a:solidFill>
                <a:latin typeface="돋움체"/>
                <a:ea typeface="돋움체"/>
              </a:rPr>
              <a:t>fstream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std;</a:t>
            </a:r>
          </a:p>
          <a:p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2B91AF"/>
                </a:solidFill>
                <a:latin typeface="돋움체"/>
                <a:ea typeface="돋움체"/>
              </a:rPr>
              <a:t>ofstream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file_output.open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"output.txt"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  if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file_output.is_open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파일쓰기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    char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arr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[13] =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"Hello World!"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//Hello World!\0</a:t>
            </a: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file_output.write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arr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12);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//\0(null)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문자를 제외하고 쓴다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file_output.close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b="1" dirty="0" smtClean="0"/>
              <a:t>파일 열기</a:t>
            </a:r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Open</a:t>
            </a:r>
            <a:r>
              <a:rPr lang="en-US" altLang="ko-KR" sz="1400" dirty="0" smtClean="0"/>
              <a:t>(…)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- void open(const char* </a:t>
            </a:r>
            <a:r>
              <a:rPr lang="en-US" sz="1400" dirty="0" err="1" smtClean="0"/>
              <a:t>fileName</a:t>
            </a:r>
            <a:r>
              <a:rPr lang="en-US" sz="1400" dirty="0" smtClean="0"/>
              <a:t>,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</a:t>
            </a:r>
            <a:r>
              <a:rPr lang="en-US" sz="1400" dirty="0" err="1" smtClean="0"/>
              <a:t>openmode</a:t>
            </a:r>
            <a:r>
              <a:rPr lang="en-US" sz="1400" dirty="0" smtClean="0"/>
              <a:t> mode =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::out)</a:t>
            </a:r>
          </a:p>
          <a:p>
            <a:pPr>
              <a:buNone/>
            </a:pPr>
            <a:r>
              <a:rPr lang="en-US" sz="1400" dirty="0" smtClean="0"/>
              <a:t> - void open(const string&amp; </a:t>
            </a:r>
            <a:r>
              <a:rPr lang="en-US" sz="1400" dirty="0" err="1" smtClean="0"/>
              <a:t>fileName</a:t>
            </a:r>
            <a:r>
              <a:rPr lang="en-US" sz="1400" dirty="0" smtClean="0"/>
              <a:t>,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</a:t>
            </a:r>
            <a:r>
              <a:rPr lang="en-US" sz="1400" dirty="0" err="1" smtClean="0"/>
              <a:t>openmode</a:t>
            </a:r>
            <a:r>
              <a:rPr lang="en-US" sz="1400" dirty="0" smtClean="0"/>
              <a:t> mode =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::out)</a:t>
            </a:r>
          </a:p>
          <a:p>
            <a:r>
              <a:rPr lang="en-US" sz="1400" b="1" dirty="0" err="1" smtClean="0"/>
              <a:t>fileName</a:t>
            </a:r>
            <a:r>
              <a:rPr lang="en-US" sz="1400" b="1" dirty="0" smtClean="0"/>
              <a:t> </a:t>
            </a:r>
            <a:r>
              <a:rPr lang="en-US" sz="1400" dirty="0" smtClean="0"/>
              <a:t> : </a:t>
            </a:r>
            <a:r>
              <a:rPr lang="ko-KR" altLang="en-US" sz="1400" dirty="0" smtClean="0"/>
              <a:t>파일의 이름</a:t>
            </a:r>
            <a:endParaRPr lang="en-US" altLang="ko-KR" sz="1400" dirty="0" smtClean="0"/>
          </a:p>
          <a:p>
            <a:r>
              <a:rPr lang="en-US" sz="1400" b="1" dirty="0" smtClean="0"/>
              <a:t>Mode</a:t>
            </a:r>
            <a:r>
              <a:rPr lang="en-US" sz="1400" dirty="0" smtClean="0"/>
              <a:t> : </a:t>
            </a:r>
            <a:r>
              <a:rPr lang="ko-KR" altLang="en-US" sz="1400" dirty="0" smtClean="0"/>
              <a:t>파일 모드 상수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- </a:t>
            </a:r>
            <a:r>
              <a:rPr lang="ko-KR" altLang="en-US" sz="1400" dirty="0" smtClean="0"/>
              <a:t>매개변수 </a:t>
            </a:r>
            <a:r>
              <a:rPr lang="en-US" sz="1400" dirty="0" smtClean="0"/>
              <a:t>default</a:t>
            </a:r>
            <a:r>
              <a:rPr lang="ko-KR" altLang="en-US" sz="1400" dirty="0" smtClean="0"/>
              <a:t> 값으로</a:t>
            </a:r>
            <a:r>
              <a:rPr lang="en-US" sz="1400" dirty="0" smtClean="0"/>
              <a:t>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::out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endParaRPr lang="en-US" altLang="ko-KR" sz="1400" dirty="0" err="1" smtClean="0"/>
          </a:p>
          <a:p>
            <a:pPr>
              <a:buNone/>
            </a:pPr>
            <a:r>
              <a:rPr lang="en-US" sz="1400" dirty="0" smtClean="0"/>
              <a:t>… </a:t>
            </a:r>
          </a:p>
          <a:p>
            <a:pPr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2B91AF"/>
                </a:solidFill>
                <a:latin typeface="돋움체"/>
                <a:ea typeface="돋움체"/>
              </a:rPr>
              <a:t>ofstream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dirty="0" smtClean="0">
                <a:solidFill>
                  <a:srgbClr val="A31515"/>
                </a:solidFill>
                <a:latin typeface="돋움체"/>
                <a:ea typeface="돋움체"/>
              </a:rPr>
              <a:t>"output.txt"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…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b="1" dirty="0" smtClean="0"/>
              <a:t>파일 닫기</a:t>
            </a:r>
            <a:endParaRPr lang="en-US" altLang="ko-KR" sz="16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close()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돋움체"/>
                <a:ea typeface="돋움체"/>
              </a:rPr>
              <a:t> - </a:t>
            </a:r>
            <a:r>
              <a:rPr lang="en-US" sz="1400" dirty="0" smtClean="0"/>
              <a:t>void close()</a:t>
            </a:r>
          </a:p>
          <a:p>
            <a:pPr lvl="0">
              <a:buClr>
                <a:srgbClr val="2DA2BF"/>
              </a:buCl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Clr>
                <a:srgbClr val="2DA2BF"/>
              </a:buClr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※</a:t>
            </a:r>
            <a:r>
              <a:rPr lang="ko-KR" altLang="en-US" sz="1600" dirty="0" smtClean="0">
                <a:solidFill>
                  <a:prstClr val="black"/>
                </a:solidFill>
              </a:rPr>
              <a:t>파일 닫기를 하지 않으면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 누수</a:t>
            </a:r>
            <a:r>
              <a:rPr lang="ko-KR" altLang="en-US" sz="1600" dirty="0" smtClean="0">
                <a:solidFill>
                  <a:prstClr val="black"/>
                </a:solidFill>
              </a:rPr>
              <a:t>가 발생</a:t>
            </a:r>
            <a:r>
              <a:rPr lang="en-US" altLang="ko-KR" sz="1600" dirty="0" smtClean="0">
                <a:solidFill>
                  <a:prstClr val="black"/>
                </a:solidFill>
              </a:rPr>
              <a:t>!!</a:t>
            </a: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…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…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file_output.close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1400" b="1" dirty="0" smtClean="0"/>
              <a:t>파일 </a:t>
            </a:r>
            <a:r>
              <a:rPr lang="en-US" altLang="ko-KR" sz="1400" b="1" dirty="0" smtClean="0"/>
              <a:t>Open </a:t>
            </a:r>
            <a:r>
              <a:rPr lang="ko-KR" altLang="en-US" sz="1400" b="1" dirty="0" smtClean="0"/>
              <a:t>확인</a:t>
            </a:r>
            <a:endParaRPr lang="en-US" altLang="ko-KR" sz="1400" b="1" dirty="0" smtClean="0"/>
          </a:p>
          <a:p>
            <a:endParaRPr lang="en-US" sz="1400" b="1" dirty="0" smtClean="0"/>
          </a:p>
          <a:p>
            <a:r>
              <a:rPr lang="en-US" sz="1400" b="1" dirty="0" err="1" smtClean="0"/>
              <a:t>is_open</a:t>
            </a:r>
            <a:r>
              <a:rPr lang="en-US" altLang="ko-KR" sz="1400" dirty="0" smtClean="0"/>
              <a:t>()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- </a:t>
            </a:r>
            <a:r>
              <a:rPr lang="en-US" sz="1400" dirty="0" err="1" smtClean="0"/>
              <a:t>bool</a:t>
            </a:r>
            <a:r>
              <a:rPr lang="en-US" sz="1400" dirty="0" smtClean="0"/>
              <a:t> </a:t>
            </a:r>
            <a:r>
              <a:rPr lang="en-US" sz="1400" dirty="0" err="1" smtClean="0"/>
              <a:t>is_open</a:t>
            </a:r>
            <a:r>
              <a:rPr lang="en-US" sz="1400" dirty="0" smtClean="0"/>
              <a:t>() const</a:t>
            </a:r>
          </a:p>
          <a:p>
            <a:pPr>
              <a:buNone/>
            </a:pPr>
            <a:endParaRPr lang="en-US" altLang="ko-KR" sz="1400" dirty="0" smtClean="0"/>
          </a:p>
          <a:p>
            <a:r>
              <a:rPr lang="en-US" sz="1400" b="1" dirty="0" smtClean="0"/>
              <a:t>fail</a:t>
            </a:r>
            <a:r>
              <a:rPr lang="en-US" altLang="ko-KR" sz="1400" dirty="0" smtClean="0"/>
              <a:t>()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- </a:t>
            </a:r>
            <a:r>
              <a:rPr lang="en-US" sz="1400" dirty="0" err="1" smtClean="0"/>
              <a:t>bool</a:t>
            </a:r>
            <a:r>
              <a:rPr lang="en-US" sz="1400" dirty="0" smtClean="0"/>
              <a:t> fail() const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… 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돋움체"/>
                <a:ea typeface="돋움체"/>
              </a:rPr>
              <a:t>  if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file_output.fail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())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 //</a:t>
            </a:r>
            <a:r>
              <a:rPr lang="en-US" altLang="ko-KR" sz="1400" b="1" dirty="0" smtClean="0">
                <a:solidFill>
                  <a:srgbClr val="008000"/>
                </a:solidFill>
                <a:latin typeface="돋움체"/>
                <a:ea typeface="돋움체"/>
              </a:rPr>
              <a:t>!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 : 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논리 부정 연산자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파일쓰기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    </a:t>
            </a:r>
            <a:r>
              <a:rPr lang="en-US" sz="1400" dirty="0" smtClean="0"/>
              <a:t>…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>
              <a:buNone/>
            </a:pPr>
            <a:r>
              <a:rPr lang="en-US" sz="1400" dirty="0" smtClean="0"/>
              <a:t>…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sz="1400" dirty="0" smtClean="0"/>
              <a:t>… 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돋움체"/>
                <a:ea typeface="돋움체"/>
              </a:rPr>
              <a:t>  if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파일쓰기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    </a:t>
            </a:r>
            <a:r>
              <a:rPr lang="en-US" sz="1400" dirty="0" smtClean="0"/>
              <a:t>…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 lvl="0">
              <a:buClr>
                <a:srgbClr val="2DA2BF"/>
              </a:buClr>
              <a:buNone/>
            </a:pPr>
            <a:r>
              <a:rPr lang="en-US" sz="1400" dirty="0" smtClean="0"/>
              <a:t>… 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1600" b="1" dirty="0" smtClean="0"/>
              <a:t>파일 쓰기</a:t>
            </a:r>
            <a:endParaRPr lang="en-US" altLang="ko-KR" sz="16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sz="1800" dirty="0" smtClean="0"/>
              <a:t>write(…)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- </a:t>
            </a:r>
            <a:r>
              <a:rPr lang="en-US" sz="1800" dirty="0" err="1" smtClean="0"/>
              <a:t>ostream</a:t>
            </a:r>
            <a:r>
              <a:rPr lang="en-US" sz="1800" dirty="0" smtClean="0"/>
              <a:t>&amp; write(const char* </a:t>
            </a:r>
            <a:r>
              <a:rPr lang="en-US" sz="1800" dirty="0" err="1" smtClean="0"/>
              <a:t>str</a:t>
            </a:r>
            <a:r>
              <a:rPr lang="en-US" sz="1800" dirty="0" smtClean="0"/>
              <a:t>, </a:t>
            </a:r>
            <a:r>
              <a:rPr lang="en-US" sz="1800" dirty="0" err="1" smtClean="0"/>
              <a:t>streamsize</a:t>
            </a:r>
            <a:r>
              <a:rPr lang="en-US" sz="1800" dirty="0" smtClean="0"/>
              <a:t> count)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…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arr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1800" dirty="0" smtClean="0">
                <a:solidFill>
                  <a:srgbClr val="FF0000"/>
                </a:solidFill>
                <a:latin typeface="돋움체"/>
                <a:ea typeface="돋움체"/>
              </a:rPr>
              <a:t>13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] =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"Hello World!"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file_output.write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arr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800" dirty="0" smtClean="0">
                <a:solidFill>
                  <a:srgbClr val="FF0000"/>
                </a:solidFill>
                <a:latin typeface="돋움체"/>
                <a:ea typeface="돋움체"/>
              </a:rPr>
              <a:t>12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…</a:t>
            </a:r>
          </a:p>
          <a:p>
            <a:pPr>
              <a:buNone/>
            </a:pP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&lt;string&gt;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…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"Hello World!"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file_output.write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str.c_str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(),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str.size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());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…</a:t>
            </a:r>
          </a:p>
          <a:p>
            <a:pPr>
              <a:buNone/>
            </a:pP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…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file_output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"Hello World!"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…</a:t>
            </a:r>
          </a:p>
          <a:p>
            <a:pPr>
              <a:buNone/>
            </a:pP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600" b="1" dirty="0" smtClean="0"/>
              <a:t>Input File Stream : </a:t>
            </a:r>
            <a:r>
              <a:rPr lang="ko-KR" altLang="en-US" sz="1600" b="1" dirty="0" smtClean="0"/>
              <a:t>파일 읽기 전용</a:t>
            </a:r>
            <a:endParaRPr lang="en-US" altLang="ko-KR" sz="16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&lt;</a:t>
            </a:r>
            <a:r>
              <a:rPr lang="en-US" altLang="ko-KR" sz="1800" dirty="0" err="1" smtClean="0">
                <a:solidFill>
                  <a:srgbClr val="A31515"/>
                </a:solidFill>
                <a:latin typeface="돋움체"/>
                <a:ea typeface="돋움체"/>
              </a:rPr>
              <a:t>iostream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&lt;</a:t>
            </a:r>
            <a:r>
              <a:rPr lang="en-US" altLang="ko-KR" sz="1800" dirty="0" err="1" smtClean="0">
                <a:solidFill>
                  <a:srgbClr val="A31515"/>
                </a:solidFill>
                <a:latin typeface="돋움체"/>
                <a:ea typeface="돋움체"/>
              </a:rPr>
              <a:t>fstream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&gt;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std;</a:t>
            </a:r>
          </a:p>
          <a:p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2B91AF"/>
                </a:solidFill>
                <a:latin typeface="돋움체"/>
                <a:ea typeface="돋움체"/>
              </a:rPr>
              <a:t>ifstream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file_input.open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smtClean="0">
                <a:solidFill>
                  <a:srgbClr val="A31515"/>
                </a:solidFill>
                <a:latin typeface="돋움체"/>
                <a:ea typeface="돋움체"/>
              </a:rPr>
              <a:t>"input.txt"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  if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file_input.is_open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{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    char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c;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    while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(file_input.get(c))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c </a:t>
            </a:r>
            <a:r>
              <a:rPr lang="en-US" altLang="ko-KR" sz="1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file_input.close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b="1" dirty="0" smtClean="0"/>
              <a:t>파일 열기</a:t>
            </a:r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Open</a:t>
            </a:r>
            <a:r>
              <a:rPr lang="en-US" altLang="ko-KR" sz="1400" dirty="0" smtClean="0"/>
              <a:t>(…)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- void open(const char* </a:t>
            </a:r>
            <a:r>
              <a:rPr lang="en-US" sz="1400" dirty="0" err="1" smtClean="0"/>
              <a:t>fileName</a:t>
            </a:r>
            <a:r>
              <a:rPr lang="en-US" sz="1400" dirty="0" smtClean="0"/>
              <a:t>,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</a:t>
            </a:r>
            <a:r>
              <a:rPr lang="en-US" sz="1400" dirty="0" err="1" smtClean="0"/>
              <a:t>openmode</a:t>
            </a:r>
            <a:r>
              <a:rPr lang="en-US" sz="1400" dirty="0" smtClean="0"/>
              <a:t> mode =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::in)</a:t>
            </a:r>
          </a:p>
          <a:p>
            <a:pPr>
              <a:buNone/>
            </a:pPr>
            <a:r>
              <a:rPr lang="en-US" sz="1400" dirty="0" smtClean="0"/>
              <a:t> - void open(const string&amp; </a:t>
            </a:r>
            <a:r>
              <a:rPr lang="en-US" sz="1400" dirty="0" err="1" smtClean="0"/>
              <a:t>fileName</a:t>
            </a:r>
            <a:r>
              <a:rPr lang="en-US" sz="1400" dirty="0" smtClean="0"/>
              <a:t>,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</a:t>
            </a:r>
            <a:r>
              <a:rPr lang="en-US" sz="1400" dirty="0" err="1" smtClean="0"/>
              <a:t>openmode</a:t>
            </a:r>
            <a:r>
              <a:rPr lang="en-US" sz="1400" dirty="0" smtClean="0"/>
              <a:t> mode =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::in)</a:t>
            </a:r>
          </a:p>
          <a:p>
            <a:r>
              <a:rPr lang="en-US" sz="1400" b="1" dirty="0" err="1" smtClean="0"/>
              <a:t>fileName</a:t>
            </a:r>
            <a:r>
              <a:rPr lang="en-US" sz="1400" b="1" dirty="0" smtClean="0"/>
              <a:t> </a:t>
            </a:r>
            <a:r>
              <a:rPr lang="en-US" sz="1400" dirty="0" smtClean="0"/>
              <a:t> : </a:t>
            </a:r>
            <a:r>
              <a:rPr lang="ko-KR" altLang="en-US" sz="1400" dirty="0" smtClean="0"/>
              <a:t>파일의 이름</a:t>
            </a:r>
            <a:endParaRPr lang="en-US" altLang="ko-KR" sz="1400" dirty="0" smtClean="0"/>
          </a:p>
          <a:p>
            <a:r>
              <a:rPr lang="en-US" sz="1400" b="1" dirty="0" smtClean="0"/>
              <a:t>Mode</a:t>
            </a:r>
            <a:r>
              <a:rPr lang="en-US" sz="1400" dirty="0" smtClean="0"/>
              <a:t> : </a:t>
            </a:r>
            <a:r>
              <a:rPr lang="ko-KR" altLang="en-US" sz="1400" dirty="0" smtClean="0"/>
              <a:t>파일 모드 상수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- </a:t>
            </a:r>
            <a:r>
              <a:rPr lang="ko-KR" altLang="en-US" sz="1400" dirty="0" smtClean="0"/>
              <a:t>매개변수 </a:t>
            </a:r>
            <a:r>
              <a:rPr lang="en-US" sz="1400" dirty="0" smtClean="0"/>
              <a:t>default</a:t>
            </a:r>
            <a:r>
              <a:rPr lang="ko-KR" altLang="en-US" sz="1400" dirty="0" smtClean="0"/>
              <a:t> 값으로</a:t>
            </a:r>
            <a:r>
              <a:rPr lang="en-US" sz="1400" dirty="0" smtClean="0"/>
              <a:t> </a:t>
            </a:r>
            <a:r>
              <a:rPr lang="en-US" sz="1400" dirty="0" err="1" smtClean="0"/>
              <a:t>ios_base</a:t>
            </a:r>
            <a:r>
              <a:rPr lang="en-US" sz="1400" dirty="0" smtClean="0"/>
              <a:t>::in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endParaRPr lang="en-US" altLang="ko-KR" sz="1400" dirty="0" err="1" smtClean="0"/>
          </a:p>
          <a:p>
            <a:pPr>
              <a:buNone/>
            </a:pPr>
            <a:r>
              <a:rPr lang="en-US" sz="1400" dirty="0" smtClean="0"/>
              <a:t>… </a:t>
            </a:r>
          </a:p>
          <a:p>
            <a:pPr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2B91AF"/>
                </a:solidFill>
                <a:latin typeface="돋움체"/>
                <a:ea typeface="돋움체"/>
              </a:rPr>
              <a:t>ifstream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file_input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dirty="0" smtClean="0">
                <a:solidFill>
                  <a:srgbClr val="A31515"/>
                </a:solidFill>
                <a:latin typeface="돋움체"/>
                <a:ea typeface="돋움체"/>
              </a:rPr>
              <a:t>"input.txt"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…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ifstream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644</TotalTime>
  <Words>588</Words>
  <Application>Microsoft Office PowerPoint</Application>
  <PresentationFormat>화면 슬라이드 쇼(4:3)</PresentationFormat>
  <Paragraphs>280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광장</vt:lpstr>
      <vt:lpstr>파일입출력</vt:lpstr>
      <vt:lpstr>파일입출력이란?</vt:lpstr>
      <vt:lpstr>ofstream</vt:lpstr>
      <vt:lpstr>ofstream</vt:lpstr>
      <vt:lpstr>ofstream</vt:lpstr>
      <vt:lpstr>ofstream</vt:lpstr>
      <vt:lpstr>ofstream</vt:lpstr>
      <vt:lpstr>ifstream</vt:lpstr>
      <vt:lpstr>ifstream</vt:lpstr>
      <vt:lpstr>ifstream</vt:lpstr>
      <vt:lpstr>ifstream</vt:lpstr>
      <vt:lpstr>ifstream</vt:lpstr>
      <vt:lpstr>fstream</vt:lpstr>
      <vt:lpstr>fstream</vt:lpstr>
      <vt:lpstr>fstream</vt:lpstr>
      <vt:lpstr>연습문제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파일입출력</dc:title>
  <dc:creator>Microsoft Corporation</dc:creator>
  <cp:lastModifiedBy>남동강</cp:lastModifiedBy>
  <cp:revision>65</cp:revision>
  <dcterms:created xsi:type="dcterms:W3CDTF">2006-10-05T04:04:58Z</dcterms:created>
  <dcterms:modified xsi:type="dcterms:W3CDTF">2021-04-27T09:41:32Z</dcterms:modified>
</cp:coreProperties>
</file>