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096" y="-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pPr/>
              <a:t>2021-05-10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2021-05-10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2021-05-10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pPr/>
              <a:t>2021-05-10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pPr/>
              <a:t>2021-05-10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FSM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유한 개의 상태</a:t>
            </a:r>
            <a:r>
              <a:rPr lang="ko-KR" altLang="en-US" dirty="0" smtClean="0"/>
              <a:t>를 가지고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주어지는 입력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조건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 따라</a:t>
            </a:r>
            <a:r>
              <a:rPr lang="ko-KR" altLang="en-US" dirty="0" smtClean="0"/>
              <a:t> 어떤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상태에서 상태로 전환</a:t>
            </a:r>
            <a:r>
              <a:rPr lang="ko-KR" altLang="en-US" dirty="0" smtClean="0"/>
              <a:t>시키거나 출력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액션이 일어나게 하는 모델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Font typeface="Lucida Sans Unicode" pitchFamily="34" charset="0"/>
              <a:buChar char="⁻"/>
            </a:pP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빠르고 </a:t>
            </a:r>
            <a:r>
              <a:rPr lang="ko-KR" alt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코딩하기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쉽다</a:t>
            </a:r>
            <a:endParaRPr lang="en-US" altLang="ko-K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Lucida Sans Unicode" pitchFamily="34" charset="0"/>
              <a:buChar char="⁻"/>
            </a:pP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오류 수정이 용이하다</a:t>
            </a:r>
            <a:endParaRPr lang="en-US" altLang="ko-K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Lucida Sans Unicode" pitchFamily="34" charset="0"/>
              <a:buChar char="⁻"/>
            </a:pP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계산 부담이 없다</a:t>
            </a:r>
            <a:endParaRPr lang="en-US" altLang="ko-K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Lucida Sans Unicode" pitchFamily="34" charset="0"/>
              <a:buChar char="⁻"/>
            </a:pP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직관적이다</a:t>
            </a:r>
            <a:endParaRPr lang="en-US" altLang="ko-K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Lucida Sans Unicode" pitchFamily="34" charset="0"/>
              <a:buChar char="⁻"/>
            </a:pP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유연성이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있다</a:t>
            </a:r>
            <a:endParaRPr lang="en-US" altLang="ko-K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Lucida Sans Unicode" pitchFamily="34" charset="0"/>
              <a:buChar char="⁻"/>
            </a:pPr>
            <a:endParaRPr lang="en-US" altLang="ko-K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Lucida Sans Unicode" pitchFamily="34" charset="0"/>
              <a:buChar char="⁻"/>
            </a:pPr>
            <a:endParaRPr lang="en-US" altLang="ko-K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 3" pitchFamily="18" charset="2"/>
              <a:buChar char="}"/>
            </a:pP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상태 디자인 패턴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상태구동형</a:t>
            </a:r>
            <a:r>
              <a:rPr lang="en-US" altLang="ko-KR" dirty="0" smtClean="0"/>
              <a:t>(state driven) </a:t>
            </a:r>
            <a:r>
              <a:rPr lang="ko-KR" altLang="en-US" dirty="0" smtClean="0"/>
              <a:t>행동을 구형하는 세련된 방법</a:t>
            </a:r>
          </a:p>
          <a:p>
            <a:pPr>
              <a:buFont typeface="Lucida Sans Unicode" pitchFamily="34" charset="0"/>
              <a:buChar char="⁻"/>
            </a:pP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3600" dirty="0" smtClean="0"/>
              <a:t>유한 상태 기계</a:t>
            </a:r>
            <a:r>
              <a:rPr lang="en-US" altLang="ko-KR" sz="3600" dirty="0" smtClean="0"/>
              <a:t>(Finite State Machine)</a:t>
            </a:r>
            <a:r>
              <a:rPr lang="ko-KR" altLang="en-US" sz="3600" dirty="0" smtClean="0"/>
              <a:t>란</a:t>
            </a:r>
            <a:r>
              <a:rPr lang="en-US" altLang="ko-KR" sz="3600" dirty="0" smtClean="0"/>
              <a:t>?</a:t>
            </a:r>
            <a:endParaRPr lang="ko-KR" altLang="en-US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유한 상태 기계</a:t>
            </a:r>
            <a:r>
              <a:rPr lang="en-US" altLang="ko-KR" sz="3600" dirty="0" smtClean="0"/>
              <a:t>(Finite State Machine)</a:t>
            </a:r>
            <a:endParaRPr lang="ko-KR" altLang="en-US" sz="3600" dirty="0"/>
          </a:p>
        </p:txBody>
      </p:sp>
      <p:pic>
        <p:nvPicPr>
          <p:cNvPr id="1026" name="Picture 2" descr="C:\Users\rkddl\Desktop\fs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22" y="2143116"/>
            <a:ext cx="3143250" cy="2355850"/>
          </a:xfrm>
          <a:prstGeom prst="rect">
            <a:avLst/>
          </a:prstGeom>
          <a:noFill/>
        </p:spPr>
      </p:pic>
      <p:pic>
        <p:nvPicPr>
          <p:cNvPr id="1027" name="Picture 3" descr="C:\Users\rkddl\Desktop\fsm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2647958"/>
            <a:ext cx="3105150" cy="192405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5143504" y="4702742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계층적 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FSM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4414" y="4702742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상태가 세 개인 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FSM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439</TotalTime>
  <Words>71</Words>
  <Application>Microsoft Office PowerPoint</Application>
  <PresentationFormat>화면 슬라이드 쇼(4:3)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광장</vt:lpstr>
      <vt:lpstr>FSM</vt:lpstr>
      <vt:lpstr>유한 상태 기계(Finite State Machine)란?</vt:lpstr>
      <vt:lpstr>유한 상태 기계(Finite State Machine)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FSM</dc:title>
  <dc:creator>Microsoft Corporation</dc:creator>
  <cp:lastModifiedBy>남동강</cp:lastModifiedBy>
  <cp:revision>45</cp:revision>
  <dcterms:created xsi:type="dcterms:W3CDTF">2006-10-05T04:04:58Z</dcterms:created>
  <dcterms:modified xsi:type="dcterms:W3CDTF">2021-05-09T15:32:36Z</dcterms:modified>
</cp:coreProperties>
</file>