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5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6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7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7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4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3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DDBE-79CF-42F6-A206-DCB2CAF8D9AB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AEE-57F2-4AB7-B7E2-A6C431AE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7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324528" cy="6957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01153" y="632624"/>
            <a:ext cx="1800000" cy="1800000"/>
            <a:chOff x="801153" y="632624"/>
            <a:chExt cx="1800000" cy="1800000"/>
          </a:xfrm>
        </p:grpSpPr>
        <p:sp>
          <p:nvSpPr>
            <p:cNvPr id="4" name="직사각형 3"/>
            <p:cNvSpPr/>
            <p:nvPr/>
          </p:nvSpPr>
          <p:spPr>
            <a:xfrm>
              <a:off x="801153" y="632624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곱셈 기호 13"/>
            <p:cNvSpPr/>
            <p:nvPr/>
          </p:nvSpPr>
          <p:spPr>
            <a:xfrm>
              <a:off x="1007504" y="764604"/>
              <a:ext cx="1440160" cy="1512168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915816" y="620688"/>
            <a:ext cx="1800000" cy="1800000"/>
            <a:chOff x="2915816" y="620688"/>
            <a:chExt cx="1800000" cy="1800000"/>
          </a:xfrm>
        </p:grpSpPr>
        <p:sp>
          <p:nvSpPr>
            <p:cNvPr id="6" name="직사각형 5"/>
            <p:cNvSpPr/>
            <p:nvPr/>
          </p:nvSpPr>
          <p:spPr>
            <a:xfrm>
              <a:off x="2915816" y="620688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3167844" y="908670"/>
              <a:ext cx="1295944" cy="122403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174479" y="620688"/>
            <a:ext cx="1800000" cy="1800000"/>
            <a:chOff x="5174479" y="620688"/>
            <a:chExt cx="1800000" cy="1800000"/>
          </a:xfrm>
        </p:grpSpPr>
        <p:sp>
          <p:nvSpPr>
            <p:cNvPr id="7" name="직사각형 6"/>
            <p:cNvSpPr/>
            <p:nvPr/>
          </p:nvSpPr>
          <p:spPr>
            <a:xfrm>
              <a:off x="5174479" y="620688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정오각형 16"/>
            <p:cNvSpPr/>
            <p:nvPr/>
          </p:nvSpPr>
          <p:spPr>
            <a:xfrm>
              <a:off x="5424821" y="869375"/>
              <a:ext cx="1368152" cy="1296244"/>
            </a:xfrm>
            <a:prstGeom prst="pen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338195" y="620688"/>
            <a:ext cx="1800000" cy="1800000"/>
            <a:chOff x="7338195" y="620688"/>
            <a:chExt cx="1800000" cy="1800000"/>
          </a:xfrm>
        </p:grpSpPr>
        <p:sp>
          <p:nvSpPr>
            <p:cNvPr id="8" name="직사각형 7"/>
            <p:cNvSpPr/>
            <p:nvPr/>
          </p:nvSpPr>
          <p:spPr>
            <a:xfrm>
              <a:off x="7338195" y="620688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26127" y="920606"/>
              <a:ext cx="1224136" cy="12240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27584" y="3013430"/>
            <a:ext cx="1800000" cy="1800000"/>
            <a:chOff x="827584" y="3013430"/>
            <a:chExt cx="1800000" cy="1800000"/>
          </a:xfrm>
        </p:grpSpPr>
        <p:sp>
          <p:nvSpPr>
            <p:cNvPr id="9" name="직사각형 8"/>
            <p:cNvSpPr/>
            <p:nvPr/>
          </p:nvSpPr>
          <p:spPr>
            <a:xfrm>
              <a:off x="827584" y="3013430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하트 19"/>
            <p:cNvSpPr/>
            <p:nvPr/>
          </p:nvSpPr>
          <p:spPr>
            <a:xfrm>
              <a:off x="1133568" y="3337366"/>
              <a:ext cx="1188032" cy="1152128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915816" y="3027720"/>
            <a:ext cx="1800000" cy="1800000"/>
            <a:chOff x="2915816" y="3027720"/>
            <a:chExt cx="1800000" cy="1800000"/>
          </a:xfrm>
        </p:grpSpPr>
        <p:sp>
          <p:nvSpPr>
            <p:cNvPr id="10" name="직사각형 9"/>
            <p:cNvSpPr/>
            <p:nvPr/>
          </p:nvSpPr>
          <p:spPr>
            <a:xfrm>
              <a:off x="2915816" y="3027720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번개 20"/>
            <p:cNvSpPr/>
            <p:nvPr/>
          </p:nvSpPr>
          <p:spPr>
            <a:xfrm>
              <a:off x="3311760" y="3377536"/>
              <a:ext cx="1008112" cy="1224136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174479" y="3027720"/>
            <a:ext cx="1800000" cy="1800000"/>
            <a:chOff x="5174479" y="3027720"/>
            <a:chExt cx="1800000" cy="1800000"/>
          </a:xfrm>
        </p:grpSpPr>
        <p:sp>
          <p:nvSpPr>
            <p:cNvPr id="11" name="직사각형 10"/>
            <p:cNvSpPr/>
            <p:nvPr/>
          </p:nvSpPr>
          <p:spPr>
            <a:xfrm>
              <a:off x="5174479" y="3027720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물결 21"/>
            <p:cNvSpPr/>
            <p:nvPr/>
          </p:nvSpPr>
          <p:spPr>
            <a:xfrm>
              <a:off x="5498415" y="3478696"/>
              <a:ext cx="1152128" cy="915560"/>
            </a:xfrm>
            <a:prstGeom prst="wav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328158" y="3027720"/>
            <a:ext cx="1800000" cy="1800000"/>
            <a:chOff x="7328158" y="3027720"/>
            <a:chExt cx="1800000" cy="1800000"/>
          </a:xfrm>
        </p:grpSpPr>
        <p:sp>
          <p:nvSpPr>
            <p:cNvPr id="12" name="직사각형 11"/>
            <p:cNvSpPr/>
            <p:nvPr/>
          </p:nvSpPr>
          <p:spPr>
            <a:xfrm>
              <a:off x="7328158" y="3027720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달 22"/>
            <p:cNvSpPr/>
            <p:nvPr/>
          </p:nvSpPr>
          <p:spPr>
            <a:xfrm>
              <a:off x="7884368" y="3366016"/>
              <a:ext cx="785875" cy="1224136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923928" y="5011780"/>
            <a:ext cx="1800000" cy="1800000"/>
            <a:chOff x="3923928" y="5011780"/>
            <a:chExt cx="1800000" cy="1800000"/>
          </a:xfrm>
        </p:grpSpPr>
        <p:sp>
          <p:nvSpPr>
            <p:cNvPr id="13" name="직사각형 12"/>
            <p:cNvSpPr/>
            <p:nvPr/>
          </p:nvSpPr>
          <p:spPr>
            <a:xfrm>
              <a:off x="3923928" y="5011780"/>
              <a:ext cx="180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914" y="5215112"/>
              <a:ext cx="914028" cy="1393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108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A05</dc:creator>
  <cp:lastModifiedBy>A05</cp:lastModifiedBy>
  <cp:revision>2</cp:revision>
  <dcterms:created xsi:type="dcterms:W3CDTF">2021-02-01T11:07:19Z</dcterms:created>
  <dcterms:modified xsi:type="dcterms:W3CDTF">2021-02-01T11:18:10Z</dcterms:modified>
</cp:coreProperties>
</file>