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304" r:id="rId2"/>
    <p:sldId id="278" r:id="rId3"/>
    <p:sldId id="279" r:id="rId4"/>
    <p:sldId id="305" r:id="rId5"/>
    <p:sldId id="460" r:id="rId6"/>
    <p:sldId id="476" r:id="rId7"/>
    <p:sldId id="477" r:id="rId8"/>
    <p:sldId id="478" r:id="rId9"/>
    <p:sldId id="316" r:id="rId10"/>
    <p:sldId id="427" r:id="rId11"/>
    <p:sldId id="318" r:id="rId12"/>
  </p:sldIdLst>
  <p:sldSz cx="9144000" cy="6858000" type="screen4x3"/>
  <p:notesSz cx="6858000" cy="9144000"/>
  <p:embeddedFontLst>
    <p:embeddedFont>
      <p:font typeface="HY강M" pitchFamily="18" charset="-127"/>
      <p:regular r:id="rId14"/>
    </p:embeddedFont>
    <p:embeddedFont>
      <p:font typeface="Yoon 윤고딕 520_TT" charset="-127"/>
      <p:regular r:id="rId15"/>
    </p:embeddedFont>
    <p:embeddedFont>
      <p:font typeface="HY강B" pitchFamily="18" charset="-127"/>
      <p:regular r:id="rId16"/>
    </p:embeddedFont>
    <p:embeddedFont>
      <p:font typeface="Segoe UI Black" pitchFamily="34" charset="0"/>
      <p:bold r:id="rId17"/>
      <p:boldItalic r:id="rId18"/>
    </p:embeddedFont>
    <p:embeddedFont>
      <p:font typeface="맑은 고딕" pitchFamily="50" charset="-127"/>
      <p:regular r:id="rId19"/>
      <p:bold r:id="rId20"/>
    </p:embeddedFont>
    <p:embeddedFont>
      <p:font typeface="HY헤드라인M" pitchFamily="18" charset="-127"/>
      <p:regular r:id="rId21"/>
    </p:embeddedFont>
    <p:embeddedFont>
      <p:font typeface="HY견고딕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94614" autoAdjust="0"/>
  </p:normalViewPr>
  <p:slideViewPr>
    <p:cSldViewPr>
      <p:cViewPr varScale="1">
        <p:scale>
          <a:sx n="86" d="100"/>
          <a:sy n="86" d="100"/>
        </p:scale>
        <p:origin x="-13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1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49345;&#49549;&#47928;&#51228;.ex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11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3042004"/>
            <a:ext cx="746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베네치아 만들기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61269" y="4059760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예외처리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베네치아 만들기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예외처리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400851" y="1676294"/>
            <a:ext cx="7065912" cy="4051346"/>
            <a:chOff x="1061096" y="1024642"/>
            <a:chExt cx="7704856" cy="4051346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42865"/>
              <a:ext cx="7704856" cy="38331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예외처리</a:t>
              </a:r>
              <a:endPara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84531" y="2311320"/>
            <a:ext cx="7082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해당 코드를 </a:t>
            </a:r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실행중에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발생 할 수 있는 오류를 처리할 수 있게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미리 예방하는 방법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ex.</a:t>
            </a:r>
          </a:p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ry</a:t>
            </a:r>
          </a:p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오류가 발생할 수 있는 부분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throw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발생한 오류정보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atch(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예외처리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222" y="1628800"/>
            <a:ext cx="82327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5, j = 0;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(j == 0)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j &lt;&lt;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 :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으로 나눌 수 없습니다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/ j &lt;&lt;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6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222" y="1083017"/>
            <a:ext cx="82327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5, j = 0;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try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(j == 0)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throw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j;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/ j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catch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k) 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"0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으로 나눌 수 없습니다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489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222" y="1083017"/>
            <a:ext cx="82327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5, j = 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try 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(j == 0)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throw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"j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0\n";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/ j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catch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k) 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 0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으로 나눌 수 없습니다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catch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(char* k) 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k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92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222" y="1083017"/>
            <a:ext cx="823277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try 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throw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'a';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catch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 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"Exception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catch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(char)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"Exception unsigned char"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38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베네치아 만들기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5673</TotalTime>
  <Words>123</Words>
  <Application>Microsoft Office PowerPoint</Application>
  <PresentationFormat>화면 슬라이드 쇼(4:3)</PresentationFormat>
  <Paragraphs>114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굴림</vt:lpstr>
      <vt:lpstr>Arial</vt:lpstr>
      <vt:lpstr>HY강M</vt:lpstr>
      <vt:lpstr>Yoon 윤고딕 520_TT</vt:lpstr>
      <vt:lpstr>HY강B</vt:lpstr>
      <vt:lpstr>Segoe UI Black</vt:lpstr>
      <vt:lpstr>맑은 고딕</vt:lpstr>
      <vt:lpstr>HY헤드라인M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Windows 사용자</cp:lastModifiedBy>
  <cp:revision>350</cp:revision>
  <dcterms:created xsi:type="dcterms:W3CDTF">2013-09-05T09:43:46Z</dcterms:created>
  <dcterms:modified xsi:type="dcterms:W3CDTF">2018-07-23T13:49:40Z</dcterms:modified>
</cp:coreProperties>
</file>