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Yoon 윤고딕 520_TT" panose="020B0600000101010101" charset="-127"/>
      <p:regular r:id="rId44"/>
    </p:embeddedFont>
    <p:embeddedFont>
      <p:font typeface="HY헤드라인M" panose="02030600000101010101" pitchFamily="18" charset="-127"/>
      <p:regular r:id="rId45"/>
    </p:embeddedFont>
    <p:embeddedFont>
      <p:font typeface="HY강B" panose="020B0600000101010101" charset="-127"/>
      <p:regular r:id="rId46"/>
    </p:embeddedFont>
    <p:embeddedFont>
      <p:font typeface="HY강M" panose="020B0600000101010101" charset="-127"/>
      <p:regular r:id="rId47"/>
    </p:embeddedFont>
    <p:embeddedFont>
      <p:font typeface="Segoe UI Black" panose="020B0604020202020204" charset="0"/>
      <p:bold r:id="rId48"/>
      <p:boldItalic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829</Words>
  <Application>Microsoft Office PowerPoint</Application>
  <PresentationFormat>화면 슬라이드 쇼(4:3)</PresentationFormat>
  <Paragraphs>724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HY견고딕</vt:lpstr>
      <vt:lpstr>맑은 고딕</vt:lpstr>
      <vt:lpstr>Yoon 윤고딕 520_TT</vt:lpstr>
      <vt:lpstr>HY헤드라인M</vt:lpstr>
      <vt:lpstr>HY강B</vt:lpstr>
      <vt:lpstr>HY강M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342</cp:revision>
  <dcterms:created xsi:type="dcterms:W3CDTF">2013-09-05T09:43:46Z</dcterms:created>
  <dcterms:modified xsi:type="dcterms:W3CDTF">2019-07-15T06:43:54Z</dcterms:modified>
</cp:coreProperties>
</file>