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2021-04-27(Tue)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namespace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.h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를 만든다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Main.cpp</a:t>
            </a:r>
            <a:r>
              <a:rPr lang="ko-KR" altLang="en-US" dirty="0" smtClean="0"/>
              <a:t>와 새로 만든 </a:t>
            </a:r>
            <a:r>
              <a:rPr lang="en-US" altLang="ko-KR" dirty="0" smtClean="0"/>
              <a:t>.h, .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매개변수 </a:t>
            </a:r>
            <a:r>
              <a:rPr lang="en-US" altLang="ko-KR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const</a:t>
            </a:r>
            <a:r>
              <a:rPr lang="en-US" altLang="ko-KR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char</a:t>
            </a:r>
            <a:r>
              <a:rPr lang="en-US" altLang="ko-KR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*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지닌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PrintStr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r>
              <a:rPr lang="ko-KR" altLang="en-US" dirty="0" smtClean="0"/>
              <a:t>를 만든다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main.cpp</a:t>
            </a:r>
            <a:r>
              <a:rPr lang="ko-KR" altLang="en-US" dirty="0" smtClean="0"/>
              <a:t>에는 </a:t>
            </a:r>
            <a:r>
              <a:rPr lang="en-US" altLang="ko-KR" sz="2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printf_s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이용하여 </a:t>
            </a:r>
            <a:r>
              <a:rPr lang="ko-KR" altLang="en-US" dirty="0" err="1" smtClean="0"/>
              <a:t>출력하게하고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.h, .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cpp</a:t>
            </a:r>
            <a:r>
              <a:rPr lang="ko-KR" altLang="en-US" dirty="0" smtClean="0"/>
              <a:t>에는 </a:t>
            </a:r>
            <a:r>
              <a:rPr lang="en-US" altLang="ko-KR" sz="2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cout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이용하여 출력되게 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main</a:t>
            </a:r>
            <a:r>
              <a:rPr lang="ko-KR" altLang="en-US" dirty="0" smtClean="0"/>
              <a:t>에서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두 함수를 같이</a:t>
            </a:r>
            <a:r>
              <a:rPr lang="ko-KR" altLang="en-US" dirty="0" smtClean="0"/>
              <a:t> 불러 문자가 출력되도록 </a:t>
            </a:r>
            <a:r>
              <a:rPr lang="ko-KR" altLang="en-US" dirty="0" smtClean="0"/>
              <a:t>하자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특정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범위를 지정하고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이름을 붙여</a:t>
            </a:r>
            <a:r>
              <a:rPr lang="ko-KR" altLang="en-US" dirty="0" smtClean="0"/>
              <a:t>주는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namespace</a:t>
            </a:r>
            <a:r>
              <a:rPr lang="ko-KR" altLang="en-US" dirty="0" smtClean="0"/>
              <a:t>가 다르면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같은 이름</a:t>
            </a:r>
            <a:r>
              <a:rPr lang="ko-KR" altLang="en-US" dirty="0" smtClean="0"/>
              <a:t>의 선언이 허용된다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여러 외부 라이브러리 사용 중 발생하는 문제 해결을 위하여 만들어졌다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namespace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A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2800" dirty="0" err="1" smtClean="0">
                <a:solidFill>
                  <a:srgbClr val="A31515"/>
                </a:solidFill>
                <a:latin typeface="돋움체"/>
                <a:ea typeface="돋움체"/>
              </a:rPr>
              <a:t>namespcae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 A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에서 정의한 함수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namespace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B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2800" dirty="0" err="1" smtClean="0">
                <a:solidFill>
                  <a:srgbClr val="A31515"/>
                </a:solidFill>
                <a:latin typeface="돋움체"/>
                <a:ea typeface="돋움체"/>
              </a:rPr>
              <a:t>namespcae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 B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에서 정의한 함수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A::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B::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Func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namespcae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altLang="ko-KR" sz="28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namespace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A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a = 20;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a = 10;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a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A::a </a:t>
            </a:r>
            <a:r>
              <a:rPr lang="en-US" altLang="ko-KR" sz="28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범위지정 연산자</a:t>
            </a:r>
            <a:r>
              <a:rPr lang="en-US" altLang="ko-KR" dirty="0" smtClean="0"/>
              <a:t>(::)</a:t>
            </a:r>
          </a:p>
          <a:p>
            <a:pPr>
              <a:buNone/>
            </a:pPr>
            <a:endParaRPr lang="en-US" altLang="ko-KR" sz="28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a = 1;</a:t>
            </a:r>
          </a:p>
          <a:p>
            <a:pPr>
              <a:buNone/>
            </a:pP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FF"/>
                </a:solidFill>
                <a:latin typeface="돋움체"/>
                <a:ea typeface="돋움체"/>
              </a:rPr>
              <a:t>  </a:t>
            </a:r>
            <a:r>
              <a:rPr lang="en-US" altLang="ko-KR" sz="24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a = 10;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 std::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a </a:t>
            </a:r>
            <a:r>
              <a:rPr lang="en-US" altLang="ko-KR" sz="24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std::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2400" dirty="0" smtClean="0">
                <a:solidFill>
                  <a:srgbClr val="008000"/>
                </a:solidFill>
                <a:latin typeface="돋움체"/>
                <a:ea typeface="돋움체"/>
              </a:rPr>
              <a:t>   //</a:t>
            </a:r>
            <a:r>
              <a:rPr lang="ko-KR" altLang="en-US" sz="2400" dirty="0" smtClean="0">
                <a:solidFill>
                  <a:srgbClr val="008000"/>
                </a:solidFill>
                <a:latin typeface="돋움체"/>
                <a:ea typeface="돋움체"/>
              </a:rPr>
              <a:t>지역 </a:t>
            </a:r>
            <a:r>
              <a:rPr lang="ko-KR" altLang="en-US" sz="2400" dirty="0" err="1" smtClean="0">
                <a:solidFill>
                  <a:srgbClr val="008000"/>
                </a:solidFill>
                <a:latin typeface="돋움체"/>
                <a:ea typeface="돋움체"/>
              </a:rPr>
              <a:t>번수</a:t>
            </a:r>
            <a:r>
              <a:rPr lang="ko-KR" altLang="en-US" sz="2400" dirty="0" smtClean="0">
                <a:solidFill>
                  <a:srgbClr val="008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8000"/>
                </a:solidFill>
                <a:latin typeface="돋움체"/>
                <a:ea typeface="돋움체"/>
              </a:rPr>
              <a:t>a : 10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 std::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4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::a </a:t>
            </a:r>
            <a:r>
              <a:rPr lang="en-US" altLang="ko-KR" sz="2400" dirty="0" smtClean="0">
                <a:solidFill>
                  <a:srgbClr val="008080"/>
                </a:solidFill>
                <a:latin typeface="돋움체"/>
                <a:ea typeface="돋움체"/>
              </a:rPr>
              <a:t>&lt;&lt;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 std::</a:t>
            </a:r>
            <a:r>
              <a:rPr lang="en-US" altLang="ko-KR" sz="24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; </a:t>
            </a:r>
            <a:r>
              <a:rPr lang="en-US" altLang="ko-KR" sz="2400" dirty="0" smtClean="0">
                <a:solidFill>
                  <a:srgbClr val="008000"/>
                </a:solidFill>
                <a:latin typeface="돋움체"/>
                <a:ea typeface="돋움체"/>
              </a:rPr>
              <a:t>//</a:t>
            </a:r>
            <a:r>
              <a:rPr lang="ko-KR" altLang="en-US" sz="2400" dirty="0" smtClean="0">
                <a:solidFill>
                  <a:srgbClr val="008000"/>
                </a:solidFill>
                <a:latin typeface="돋움체"/>
                <a:ea typeface="돋움체"/>
              </a:rPr>
              <a:t>전역 변수 </a:t>
            </a:r>
            <a:r>
              <a:rPr lang="en-US" altLang="ko-KR" sz="2400" dirty="0" smtClean="0">
                <a:solidFill>
                  <a:srgbClr val="008000"/>
                </a:solidFill>
                <a:latin typeface="돋움체"/>
                <a:ea typeface="돋움체"/>
              </a:rPr>
              <a:t>a : 1</a:t>
            </a:r>
            <a:endParaRPr lang="en-US" altLang="ko-KR" sz="2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namespcae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using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의 정보를 읽어 들일때 그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이름을 무시하고 사용</a:t>
            </a:r>
            <a:r>
              <a:rPr lang="ko-KR" altLang="en-US" dirty="0" smtClean="0"/>
              <a:t>하겠다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표준 </a:t>
            </a:r>
            <a:r>
              <a:rPr lang="en-US" altLang="ko-KR" dirty="0" err="1" smtClean="0"/>
              <a:t>namespcae</a:t>
            </a:r>
            <a:r>
              <a:rPr lang="ko-KR" altLang="en-US" dirty="0" smtClean="0"/>
              <a:t>로 보는 사용 예</a:t>
            </a:r>
            <a:endParaRPr lang="en-US" altLang="ko-KR" dirty="0" smtClean="0"/>
          </a:p>
          <a:p>
            <a:pPr>
              <a:buFont typeface="돋움체" pitchFamily="49" charset="-127"/>
              <a:buChar char="-"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using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en-US" altLang="ko-KR" sz="2800" dirty="0" smtClean="0"/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using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namespace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std;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사용시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주의 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모호함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namespace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A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value = 10;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namespace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B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value = 20;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using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namespace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A;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using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namespace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B;</a:t>
            </a: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&lt;&lt; value &lt;&lt; std::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 //namespace A? namespace B? Error!!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사용시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주의 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모호함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1;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using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namespace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std;</a:t>
            </a:r>
          </a:p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main()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&lt;&lt;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"Hello world!!"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451</TotalTime>
  <Words>380</Words>
  <Application>Microsoft Office PowerPoint</Application>
  <PresentationFormat>화면 슬라이드 쇼(4:3)</PresentationFormat>
  <Paragraphs>103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광장</vt:lpstr>
      <vt:lpstr>namespace</vt:lpstr>
      <vt:lpstr>namespace란?</vt:lpstr>
      <vt:lpstr>namespcae</vt:lpstr>
      <vt:lpstr>namespace</vt:lpstr>
      <vt:lpstr>namespcae</vt:lpstr>
      <vt:lpstr>using</vt:lpstr>
      <vt:lpstr>using이란?</vt:lpstr>
      <vt:lpstr>using</vt:lpstr>
      <vt:lpstr>using</vt:lpstr>
      <vt:lpstr>연습문제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namespace</dc:title>
  <dc:creator>Microsoft Corporation</dc:creator>
  <cp:lastModifiedBy>남동강</cp:lastModifiedBy>
  <cp:revision>60</cp:revision>
  <dcterms:created xsi:type="dcterms:W3CDTF">2006-10-05T04:04:58Z</dcterms:created>
  <dcterms:modified xsi:type="dcterms:W3CDTF">2021-04-27T07:34:22Z</dcterms:modified>
</cp:coreProperties>
</file>