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typedef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타입의 별칭을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</a:t>
            </a:r>
            <a:r>
              <a:rPr lang="ko-KR" altLang="en-US" dirty="0" smtClean="0"/>
              <a:t> 대신 별칭을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재정의</a:t>
            </a:r>
            <a:r>
              <a:rPr lang="ko-KR" altLang="en-US" dirty="0" smtClean="0"/>
              <a:t> 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관습상 별칭에</a:t>
            </a:r>
            <a:r>
              <a:rPr lang="en-US" altLang="ko-KR" dirty="0" smtClean="0"/>
              <a:t> “_t” </a:t>
            </a:r>
            <a:r>
              <a:rPr lang="ko-KR" altLang="en-US" dirty="0" smtClean="0"/>
              <a:t>접미사를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typedef</a:t>
            </a:r>
            <a:r>
              <a:rPr lang="en-US" altLang="ko-KR" dirty="0" smtClean="0"/>
              <a:t> [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재정의할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별칭</a:t>
            </a:r>
            <a:r>
              <a:rPr lang="en-US" altLang="ko-KR" dirty="0" smtClean="0"/>
              <a:t>)]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typedef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사용 예</a:t>
            </a:r>
            <a:endParaRPr lang="en-US" altLang="ko-KR" dirty="0" smtClean="0"/>
          </a:p>
          <a:p>
            <a:endParaRPr lang="en-US" altLang="ko-KR" sz="2800" dirty="0" smtClean="0"/>
          </a:p>
          <a:p>
            <a:pPr>
              <a:buFontTx/>
              <a:buChar char="-"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typedef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FontTx/>
              <a:buChar char="-"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typedef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FontTx/>
              <a:buChar char="-"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typedef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2B91AF"/>
                </a:solidFill>
                <a:latin typeface="돋움체"/>
                <a:ea typeface="돋움체"/>
              </a:rPr>
              <a:t>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*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FontTx/>
              <a:buChar char="-"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Tx/>
              <a:buChar char="-"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typedef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struct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x;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y;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POINT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FontTx/>
              <a:buChar char="-"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Tx/>
              <a:buChar char="-"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typedef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사용 예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400" dirty="0" smtClean="0">
                <a:solidFill>
                  <a:srgbClr val="008000"/>
                </a:solidFill>
                <a:latin typeface="돋움체"/>
                <a:ea typeface="돋움체"/>
              </a:rPr>
              <a:t>//test1.h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typedef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err="1" smtClean="0">
                <a:solidFill>
                  <a:srgbClr val="2B91AF"/>
                </a:solidFill>
                <a:latin typeface="돋움체"/>
                <a:ea typeface="돋움체"/>
              </a:rPr>
              <a:t>CHAR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8000"/>
                </a:solidFill>
                <a:latin typeface="돋움체"/>
                <a:ea typeface="돋움체"/>
              </a:rPr>
              <a:t>//test2.h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typedef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err="1" smtClean="0">
                <a:solidFill>
                  <a:srgbClr val="2B91AF"/>
                </a:solidFill>
                <a:latin typeface="돋움체"/>
                <a:ea typeface="돋움체"/>
              </a:rPr>
              <a:t>CHAR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8000"/>
                </a:solidFill>
                <a:latin typeface="돋움체"/>
                <a:ea typeface="돋움체"/>
              </a:rPr>
              <a:t>//main.cpp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돋움체"/>
                <a:ea typeface="돋움체"/>
              </a:rPr>
              <a:t>#include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A31515"/>
                </a:solidFill>
                <a:latin typeface="돋움체"/>
                <a:ea typeface="돋움체"/>
              </a:rPr>
              <a:t>"test1.h“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808080"/>
                </a:solidFill>
                <a:latin typeface="돋움체"/>
                <a:ea typeface="돋움체"/>
              </a:rPr>
              <a:t>#include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A31515"/>
                </a:solidFill>
                <a:latin typeface="돋움체"/>
                <a:ea typeface="돋움체"/>
              </a:rPr>
              <a:t>"test2.h”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typedef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err="1" smtClean="0">
                <a:solidFill>
                  <a:srgbClr val="2B91AF"/>
                </a:solidFill>
                <a:latin typeface="돋움체"/>
                <a:ea typeface="돋움체"/>
              </a:rPr>
              <a:t>CHAR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typedef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CHAR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err="1" smtClean="0">
                <a:solidFill>
                  <a:srgbClr val="2B91AF"/>
                </a:solidFill>
                <a:latin typeface="돋움체"/>
                <a:ea typeface="돋움체"/>
              </a:rPr>
              <a:t>CHAR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- </a:t>
            </a:r>
            <a:r>
              <a:rPr lang="ko-KR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동일한 형식</a:t>
            </a:r>
            <a:r>
              <a:rPr lang="ko-KR" altLang="en-US" sz="2400" dirty="0" smtClean="0">
                <a:solidFill>
                  <a:srgbClr val="000000"/>
                </a:solidFill>
                <a:latin typeface="돋움체"/>
                <a:ea typeface="돋움체"/>
              </a:rPr>
              <a:t>을 참조하는 한 </a:t>
            </a:r>
            <a:r>
              <a:rPr lang="ko-KR" altLang="en-US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재선언은</a:t>
            </a:r>
            <a:r>
              <a:rPr lang="ko-KR" altLang="en-US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ko-KR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허용</a:t>
            </a:r>
            <a:endParaRPr lang="en-US" altLang="ko-KR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체"/>
              <a:ea typeface="돋움체"/>
            </a:endParaRPr>
          </a:p>
          <a:p>
            <a:pPr>
              <a:buNone/>
            </a:pPr>
            <a:endParaRPr lang="en-US" altLang="ko-KR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체"/>
              <a:ea typeface="돋움체"/>
            </a:endParaRP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typedef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err="1" smtClean="0">
                <a:solidFill>
                  <a:srgbClr val="2B91AF"/>
                </a:solidFill>
                <a:latin typeface="돋움체"/>
                <a:ea typeface="돋움체"/>
              </a:rPr>
              <a:t>CHAR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typedef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2B91AF"/>
                </a:solidFill>
                <a:latin typeface="돋움체"/>
                <a:ea typeface="돋움체"/>
              </a:rPr>
              <a:t>CHAR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2400" dirty="0" smtClean="0">
                <a:solidFill>
                  <a:srgbClr val="008000"/>
                </a:solidFill>
                <a:latin typeface="돋움체"/>
                <a:ea typeface="돋움체"/>
              </a:rPr>
              <a:t> //Error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- </a:t>
            </a:r>
            <a:r>
              <a:rPr lang="ko-KR" altLang="en-US" sz="2400" dirty="0" smtClean="0">
                <a:solidFill>
                  <a:srgbClr val="000000"/>
                </a:solidFill>
                <a:latin typeface="돋움체"/>
                <a:ea typeface="돋움체"/>
              </a:rPr>
              <a:t>이미 </a:t>
            </a:r>
            <a:r>
              <a:rPr lang="ko-KR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다른 형식</a:t>
            </a:r>
            <a:r>
              <a:rPr lang="ko-KR" altLang="en-US" sz="2400" dirty="0" smtClean="0">
                <a:solidFill>
                  <a:srgbClr val="000000"/>
                </a:solidFill>
                <a:latin typeface="돋움체"/>
                <a:ea typeface="돋움체"/>
              </a:rPr>
              <a:t>으로 선언된 이름을 </a:t>
            </a:r>
            <a:r>
              <a:rPr lang="ko-KR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다시 정의 할 수 없다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typedef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C++11</a:t>
            </a:r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typedef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unsigned long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UL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using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UL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unsigned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long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위와 같이 </a:t>
            </a:r>
            <a:r>
              <a:rPr lang="en-US" altLang="ko-KR" dirty="0" smtClean="0"/>
              <a:t>using</a:t>
            </a:r>
            <a:r>
              <a:rPr lang="ko-KR" altLang="en-US" dirty="0" smtClean="0"/>
              <a:t>을 사용하는 것이 가능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typedef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이름을 받아 출력하는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나이 </a:t>
            </a:r>
            <a:r>
              <a:rPr lang="en-US" altLang="ko-KR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unsigned</a:t>
            </a:r>
            <a:r>
              <a:rPr lang="en-US" altLang="ko-KR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 </a:t>
            </a:r>
            <a:r>
              <a:rPr lang="en-US" altLang="ko-KR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int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이름 </a:t>
            </a:r>
            <a:r>
              <a:rPr lang="en-US" altLang="ko-KR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const</a:t>
            </a:r>
            <a:r>
              <a:rPr lang="en-US" altLang="ko-KR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char</a:t>
            </a:r>
            <a:r>
              <a:rPr lang="en-US" altLang="ko-KR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*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형</a:t>
            </a:r>
            <a:r>
              <a:rPr lang="ko-KR" altLang="en-US" dirty="0" smtClean="0"/>
              <a:t>은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이름을 재정의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00FF"/>
                </a:solidFill>
                <a:latin typeface="돋움체"/>
                <a:ea typeface="돋움체"/>
              </a:rPr>
              <a:t>typedef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  <a:latin typeface="돋움체"/>
                <a:ea typeface="돋움체"/>
              </a:rPr>
              <a:t>using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어느 것을 사용해도 좋음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395</TotalTime>
  <Words>181</Words>
  <Application>Microsoft Office PowerPoint</Application>
  <PresentationFormat>화면 슬라이드 쇼(4:3)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typedef</vt:lpstr>
      <vt:lpstr>typedef란?</vt:lpstr>
      <vt:lpstr>typedef</vt:lpstr>
      <vt:lpstr>typedef</vt:lpstr>
      <vt:lpstr>typedef</vt:lpstr>
      <vt:lpstr>연습문제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namespace</dc:title>
  <dc:creator>Microsoft Corporation</dc:creator>
  <cp:lastModifiedBy>남동강</cp:lastModifiedBy>
  <cp:revision>46</cp:revision>
  <dcterms:created xsi:type="dcterms:W3CDTF">2006-10-05T04:04:58Z</dcterms:created>
  <dcterms:modified xsi:type="dcterms:W3CDTF">2021-04-27T08:51:48Z</dcterms:modified>
</cp:coreProperties>
</file>