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2" r:id="rId5"/>
    <p:sldId id="259" r:id="rId6"/>
    <p:sldId id="258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레퍼런스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참조자</a:t>
            </a:r>
            <a:endParaRPr lang="en-US" altLang="ko-KR" dirty="0" smtClean="0"/>
          </a:p>
          <a:p>
            <a:r>
              <a:rPr lang="ko-KR" altLang="en-US" dirty="0" smtClean="0"/>
              <a:t>메모리가 할당된 변수의 이름에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다른 이름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별명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부여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메모리를 할당하지 않는다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선언과 동시</a:t>
            </a:r>
            <a:r>
              <a:rPr lang="ko-KR" altLang="en-US" dirty="0" smtClean="0"/>
              <a:t>에 반드시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초기화</a:t>
            </a:r>
            <a:r>
              <a:rPr lang="ko-KR" altLang="en-US" dirty="0" smtClean="0"/>
              <a:t>되어야 한다</a:t>
            </a:r>
            <a:endParaRPr lang="en-US" altLang="ko-KR" dirty="0" smtClean="0"/>
          </a:p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상수 값</a:t>
            </a:r>
            <a:r>
              <a:rPr lang="ko-KR" altLang="en-US" dirty="0" smtClean="0"/>
              <a:t>으로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초기화할 수 없다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사용 예</a:t>
            </a:r>
            <a:endParaRPr lang="en-US" altLang="ko-KR" dirty="0" smtClean="0"/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val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10;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&amp; ref =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val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잘못된 선언</a:t>
            </a:r>
            <a:endParaRPr lang="en-US" altLang="ko-KR" dirty="0" smtClean="0"/>
          </a:p>
          <a:p>
            <a:pPr>
              <a:buFont typeface="돋움체" pitchFamily="49" charset="-127"/>
              <a:buChar char="-"/>
            </a:pP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&amp; ref = 10;</a:t>
            </a:r>
          </a:p>
          <a:p>
            <a:pPr>
              <a:buFont typeface="돋움체" pitchFamily="49" charset="-127"/>
              <a:buChar char="-"/>
            </a:pP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&amp; ref;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레퍼런스</a:t>
            </a:r>
            <a:r>
              <a:rPr lang="en-US" altLang="ko-KR" dirty="0" smtClean="0"/>
              <a:t>(Reference)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val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10;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&amp; ref1 =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val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&amp; ref2 = ref1;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val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10;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&amp; ref1 =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val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&amp; ref2 =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val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레퍼런스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struct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point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x, y;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};</a:t>
            </a:r>
          </a:p>
          <a:p>
            <a:pPr>
              <a:buNone/>
            </a:pP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struct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circle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  point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position;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r;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};</a:t>
            </a:r>
          </a:p>
          <a:p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circle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c;</a:t>
            </a:r>
          </a:p>
          <a:p>
            <a:pPr>
              <a:buNone/>
            </a:pP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posX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c.position.x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레퍼런스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sum(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return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+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main()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a = 10, b = 20;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cout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"result:"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sum(a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b)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endl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레퍼런스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swap(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&amp;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temp =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  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  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temp;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main()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a = 10, b = 20;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cout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"a:"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a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" | b:"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b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endl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swap(a, b);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cout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"a:"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a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" | b:"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b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endl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레퍼런스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102</TotalTime>
  <Words>269</Words>
  <Application>Microsoft Office PowerPoint</Application>
  <PresentationFormat>화면 슬라이드 쇼(4:3)</PresentationFormat>
  <Paragraphs>67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광장</vt:lpstr>
      <vt:lpstr>레퍼런스</vt:lpstr>
      <vt:lpstr>레퍼런스(Reference)란?</vt:lpstr>
      <vt:lpstr>레퍼런스</vt:lpstr>
      <vt:lpstr>레퍼런스</vt:lpstr>
      <vt:lpstr>레퍼런스</vt:lpstr>
      <vt:lpstr>레퍼런스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레퍼런스</dc:title>
  <dc:creator>Microsoft Corporation</dc:creator>
  <cp:lastModifiedBy>남동강</cp:lastModifiedBy>
  <cp:revision>12</cp:revision>
  <dcterms:created xsi:type="dcterms:W3CDTF">2006-10-05T04:04:58Z</dcterms:created>
  <dcterms:modified xsi:type="dcterms:W3CDTF">2021-04-27T11:10:20Z</dcterms:modified>
</cp:coreProperties>
</file>