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friend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접근 지정자를 완벽히 무시</a:t>
            </a:r>
            <a:r>
              <a:rPr lang="ko-KR" altLang="en-US" dirty="0" smtClean="0"/>
              <a:t>할 수 있는 예외적인 기능을 가졌다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객체 지향의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은닉 개념에 위배</a:t>
            </a:r>
            <a:r>
              <a:rPr lang="ko-KR" altLang="en-US" dirty="0" smtClean="0"/>
              <a:t>된다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riend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선언된 대상</a:t>
            </a:r>
            <a:r>
              <a:rPr lang="ko-KR" altLang="en-US" dirty="0" smtClean="0"/>
              <a:t>에게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</a:t>
            </a:r>
            <a:r>
              <a:rPr lang="ko-KR" altLang="en-US" dirty="0" smtClean="0"/>
              <a:t>는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작용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riend</a:t>
            </a:r>
            <a:r>
              <a:rPr lang="ko-KR" altLang="en-US" dirty="0" smtClean="0"/>
              <a:t>는 사용하는 쪽이 아닌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사용되는 쪽에 선언</a:t>
            </a:r>
            <a:r>
              <a:rPr lang="ko-KR" altLang="en-US" dirty="0" smtClean="0"/>
              <a:t>된다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</a:t>
            </a:r>
            <a:r>
              <a:rPr lang="en-US" altLang="ko-KR" dirty="0" smtClean="0"/>
              <a:t>riend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assailant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피해자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victim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private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unsigned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money;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victim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():money(10000) {}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confirm() {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"victim </a:t>
            </a:r>
            <a:r>
              <a:rPr lang="ko-KR" altLang="en-US" sz="2800" dirty="0" err="1" smtClean="0">
                <a:solidFill>
                  <a:srgbClr val="A31515"/>
                </a:solidFill>
                <a:latin typeface="돋움체"/>
                <a:ea typeface="돋움체"/>
              </a:rPr>
              <a:t>소지금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:"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-&gt;money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 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friend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assailant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assailant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가해자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private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unsigned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money;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assailant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 :money(0) {}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extort(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victim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person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  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&gt;money +=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person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.money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person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.money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= 0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}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confirm() {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"assailant </a:t>
            </a:r>
            <a:r>
              <a:rPr lang="ko-KR" altLang="en-US" sz="2800" dirty="0" err="1" smtClean="0">
                <a:solidFill>
                  <a:srgbClr val="A31515"/>
                </a:solidFill>
                <a:latin typeface="돋움체"/>
                <a:ea typeface="돋움체"/>
              </a:rPr>
              <a:t>소지금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:"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-&gt;money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 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friend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victim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assailant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가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해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자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private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unsigned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money;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assailant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 :money(0) {}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steal(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victim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person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훔친다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confirm() {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"assailant </a:t>
            </a:r>
            <a:r>
              <a:rPr lang="ko-KR" altLang="en-US" sz="2800" dirty="0" err="1" smtClean="0">
                <a:solidFill>
                  <a:srgbClr val="A31515"/>
                </a:solidFill>
                <a:latin typeface="돋움체"/>
                <a:ea typeface="돋움체"/>
              </a:rPr>
              <a:t>소지금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:"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-&gt;money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 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victim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 //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피해자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private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unsigned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money;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unsigned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be_robbed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도둑맞는다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{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  unsigned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temp =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-&gt;money;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  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&gt;money = 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 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temp;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}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victim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():money(10000) {}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confirm() {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"victim </a:t>
            </a:r>
            <a:r>
              <a:rPr lang="ko-KR" altLang="en-US" sz="2800" dirty="0" err="1" smtClean="0">
                <a:solidFill>
                  <a:srgbClr val="A31515"/>
                </a:solidFill>
                <a:latin typeface="돋움체"/>
                <a:ea typeface="돋움체"/>
              </a:rPr>
              <a:t>소지금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:"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-&gt;money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 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friend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assailant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::steal(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victim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person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assailant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::steal(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victim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person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 {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-&gt;money +=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person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.be_robbed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(); 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friend </a:t>
            </a:r>
            <a:r>
              <a:rPr lang="ko-KR" altLang="en-US" dirty="0" smtClean="0"/>
              <a:t>멤버 함수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victim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victim(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private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_b, _w, _h;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My3Size() {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"B:"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-&gt;_b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 W:"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-&gt;_w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 H:"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-&gt;_h; 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friend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hacked(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victim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person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{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비밀이 털렸다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!!"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    person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.My3Size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}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victim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::victim(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b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h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 :_b(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b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), _w(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), _h(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h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 {}</a:t>
            </a:r>
          </a:p>
          <a:p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  victim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person(1, 2, 3);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hacked(person);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friend </a:t>
            </a:r>
            <a:r>
              <a:rPr lang="ko-KR" altLang="en-US" dirty="0" smtClean="0"/>
              <a:t>전역 함수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</TotalTime>
  <Words>422</Words>
  <Application>Microsoft Office PowerPoint</Application>
  <PresentationFormat>화면 슬라이드 쇼(4:3)</PresentationFormat>
  <Paragraphs>82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광장</vt:lpstr>
      <vt:lpstr>friend</vt:lpstr>
      <vt:lpstr>friend란?</vt:lpstr>
      <vt:lpstr>friend 클래스</vt:lpstr>
      <vt:lpstr>friend 멤버 함수</vt:lpstr>
      <vt:lpstr>friend 전역 함수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</dc:title>
  <dc:creator>Microsoft Corporation</dc:creator>
  <cp:lastModifiedBy>남동강</cp:lastModifiedBy>
  <cp:revision>10</cp:revision>
  <dcterms:created xsi:type="dcterms:W3CDTF">2006-10-05T04:04:58Z</dcterms:created>
  <dcterms:modified xsi:type="dcterms:W3CDTF">2021-04-27T14:17:32Z</dcterms:modified>
</cp:coreProperties>
</file>