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오버로딩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…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operator+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	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m_nX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.m_nX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m_nY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.m_nY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…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p1.Show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p2.Show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p3.Show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Wingdings 3" pitchFamily="18" charset="2"/>
              <a:buChar char="}"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+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연산자 오버로딩으로 에러 없이 정상적으로 내용이 출력된다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Wingdings 3" pitchFamily="18" charset="2"/>
              <a:buChar char="}"/>
            </a:pPr>
            <a:r>
              <a:rPr lang="en-US" altLang="ko-KR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P1 + p2</a:t>
            </a:r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는 컴파일 시에 </a:t>
            </a:r>
            <a:r>
              <a:rPr lang="en-US" altLang="ko-KR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p1.operator+(p2)</a:t>
            </a:r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로 해석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이 되기 때문에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p1.operator+(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p2)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로 작성 하여도 정상적으로 작동한다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오버로딩</a:t>
            </a:r>
            <a:endParaRPr lang="ko-KR" altLang="en-US" dirty="0"/>
          </a:p>
        </p:txBody>
      </p:sp>
      <p:pic>
        <p:nvPicPr>
          <p:cNvPr id="1026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3778" y="5072074"/>
            <a:ext cx="812800" cy="82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오버로딩과 연산자 오버로딩으로 구분 할 수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생성자명은 같지만 </a:t>
            </a:r>
            <a:r>
              <a:rPr lang="ko-KR" altLang="en-US" sz="2000" dirty="0" smtClean="0"/>
              <a:t>매개 변수의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자료형이나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수가 다른 함수</a:t>
            </a:r>
            <a:r>
              <a:rPr lang="ko-KR" altLang="en-US" sz="2000" dirty="0" smtClean="0"/>
              <a:t>의 선언을 허용하여 여러 기능을 제공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연산자 오버로딩</a:t>
            </a:r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자료형이</a:t>
            </a:r>
            <a:r>
              <a:rPr lang="ko-KR" altLang="en-US" sz="2000" dirty="0" smtClean="0"/>
              <a:t> 아닌 클래스 타입</a:t>
            </a:r>
            <a:r>
              <a:rPr lang="en-US" altLang="ko-KR" sz="2000" dirty="0" smtClean="0"/>
              <a:t>,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 정의 클래스</a:t>
            </a:r>
            <a:r>
              <a:rPr lang="ko-KR" altLang="en-US" sz="2000" dirty="0" smtClean="0"/>
              <a:t>에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연산자를 재정의</a:t>
            </a:r>
            <a:r>
              <a:rPr lang="ko-KR" altLang="en-US" sz="2000" dirty="0" smtClean="0"/>
              <a:t> 하여 사용하게 한다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r>
              <a:rPr lang="en-US" altLang="ko-KR" dirty="0" smtClean="0"/>
              <a:t>(overloading)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MyClass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endParaRPr lang="en-US" altLang="ko-KR" sz="2800" dirty="0" smtClean="0"/>
          </a:p>
          <a:p>
            <a:r>
              <a:rPr lang="ko-KR" altLang="en-US" b="1" dirty="0" smtClean="0"/>
              <a:t>주의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선언하지 않아도 기본으로 지원하지만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오버로딩을 할 경우 기본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직접 선언해 주어야만 한다</a:t>
            </a:r>
          </a:p>
          <a:p>
            <a:pPr>
              <a:buFont typeface="Lucida Sans Unicode" pitchFamily="34" charset="0"/>
              <a:buChar char="-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swap(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temp =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fr-FR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swap(</a:t>
            </a:r>
            <a:r>
              <a:rPr lang="fr-FR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double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fr-FR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double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double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temp =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오버로딩</a:t>
            </a:r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수 없는 경우</a:t>
            </a:r>
            <a:endParaRPr lang="en-US" altLang="ko-K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반환 값만 다르다</a:t>
            </a:r>
            <a:endParaRPr lang="en-US" altLang="ko-K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result()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result()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'a'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오버로딩</a:t>
            </a:r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수 없는 경우</a:t>
            </a:r>
            <a:endParaRPr lang="en-US" altLang="ko-K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형식이 같은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static(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정적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함수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MyClass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static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 {}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 변수를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const(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상수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구분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{ …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{ … }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오버로딩</a:t>
            </a:r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수 없는 경우</a:t>
            </a:r>
            <a:endParaRPr lang="en-US" altLang="ko-K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pPr>
              <a:buFont typeface="Lucida Sans Unicode" pitchFamily="34" charset="0"/>
              <a:buChar char="-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 변수 형식이 배열과 포인터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{ ... 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[]) { ... 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오버로드 고려사항</a:t>
            </a:r>
            <a:endParaRPr lang="en-US" altLang="ko-KR" sz="2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오버로딩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24000" y="278605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 선언 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오버로드 사용 여부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반환 형식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 변수의 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 변수의 형식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줄임표의 존재 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이름 사용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지정하지 않은 배열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m_nX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m_nY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Point(</a:t>
            </a:r>
            <a:r>
              <a:rPr lang="fr-FR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x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fr-FR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y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: m_nX(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x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m_nY(</a:t>
            </a:r>
            <a:r>
              <a:rPr lang="fr-FR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y</a:t>
            </a:r>
            <a:r>
              <a:rPr lang="fr-FR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 {}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Show()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{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	 std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"x:"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m_nX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", y:"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m_nY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}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p1(1, 2);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p2(3, 4);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p3 = p1 + p2;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오류</a:t>
            </a:r>
            <a:r>
              <a:rPr lang="en-US" altLang="ko-KR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(</a:t>
            </a:r>
            <a:r>
              <a:rPr lang="ko-KR" altLang="en-US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활성</a:t>
            </a:r>
            <a:r>
              <a:rPr lang="en-US" altLang="ko-KR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) </a:t>
            </a:r>
            <a:r>
              <a:rPr lang="ko-KR" altLang="en-US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이러한 </a:t>
            </a:r>
            <a:r>
              <a:rPr lang="ko-KR" altLang="en-US" sz="4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피연산자와</a:t>
            </a:r>
            <a:r>
              <a:rPr lang="ko-KR" altLang="en-US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 일치하는 </a:t>
            </a:r>
            <a:r>
              <a:rPr lang="en-US" altLang="ko-KR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"+" </a:t>
            </a:r>
            <a:r>
              <a:rPr lang="ko-KR" altLang="en-US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연산자가 없습니다</a:t>
            </a:r>
            <a:r>
              <a:rPr lang="en-US" altLang="ko-KR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.</a:t>
            </a:r>
            <a:endParaRPr lang="ko-KR" altLang="en-US" sz="4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오버로딩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</TotalTime>
  <Words>307</Words>
  <Application>Microsoft Office PowerPoint</Application>
  <PresentationFormat>화면 슬라이드 쇼(4:3)</PresentationFormat>
  <Paragraphs>144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오버로딩</vt:lpstr>
      <vt:lpstr>오버로딩(overloading)이란?</vt:lpstr>
      <vt:lpstr>생성자 오버로딩</vt:lpstr>
      <vt:lpstr>함수 오버로딩</vt:lpstr>
      <vt:lpstr>함수 오버로딩</vt:lpstr>
      <vt:lpstr>함수 오버로딩</vt:lpstr>
      <vt:lpstr>함수 오버로딩</vt:lpstr>
      <vt:lpstr>함수 오버로딩</vt:lpstr>
      <vt:lpstr>연산자 오버로딩</vt:lpstr>
      <vt:lpstr>연산자 오버로딩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</dc:title>
  <dc:creator>Microsoft Corporation</dc:creator>
  <cp:lastModifiedBy>남동강</cp:lastModifiedBy>
  <cp:revision>14</cp:revision>
  <dcterms:created xsi:type="dcterms:W3CDTF">2006-10-05T04:04:58Z</dcterms:created>
  <dcterms:modified xsi:type="dcterms:W3CDTF">2021-05-08T14:29:14Z</dcterms:modified>
</cp:coreProperties>
</file>