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7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9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auto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주의 사항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</a:p>
          <a:p>
            <a:endParaRPr lang="en-US" altLang="ko-K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class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.h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cpp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나누는 것을 지원하지 않는다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Lucida Sans Unicode" pitchFamily="34" charset="0"/>
              <a:buChar char="-"/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.h</a:t>
            </a:r>
            <a:r>
              <a:rPr lang="ko-KR" altLang="en-US" dirty="0" smtClean="0"/>
              <a:t>에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정의 부문</a:t>
            </a:r>
            <a:r>
              <a:rPr lang="ko-KR" altLang="en-US" dirty="0" smtClean="0"/>
              <a:t>까지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포함</a:t>
            </a:r>
            <a:r>
              <a:rPr lang="ko-KR" altLang="en-US" dirty="0" smtClean="0"/>
              <a:t>하거나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main.cpp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cpp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</a:t>
            </a:r>
            <a:r>
              <a:rPr lang="ko-KR" altLang="en-US" dirty="0" smtClean="0"/>
              <a:t>하여 쓰면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템플릿</a:t>
            </a:r>
            <a:r>
              <a:rPr lang="en-US" altLang="ko-KR" dirty="0" smtClean="0"/>
              <a:t>(Class Template)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데이터 형을 알 수 없는 두 개의 다른 멤버 변수를 지닌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 class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초기화</a:t>
            </a:r>
            <a:r>
              <a:rPr lang="ko-KR" altLang="en-US" dirty="0" smtClean="0"/>
              <a:t> 때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 개인 인자 값</a:t>
            </a:r>
            <a:r>
              <a:rPr lang="ko-KR" altLang="en-US" dirty="0" smtClean="0"/>
              <a:t>을 받는다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ko-KR" altLang="en-US" dirty="0" smtClean="0"/>
              <a:t>을 멤버 함수로 지닌다</a:t>
            </a: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dirty="0" smtClean="0"/>
              <a:t>sum : </a:t>
            </a:r>
            <a:r>
              <a:rPr lang="ko-KR" altLang="en-US" dirty="0" smtClean="0"/>
              <a:t>두 수의 합</a:t>
            </a: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dirty="0" smtClean="0"/>
              <a:t>diff : </a:t>
            </a:r>
            <a:r>
              <a:rPr lang="ko-KR" altLang="en-US" dirty="0" smtClean="0"/>
              <a:t>두 수의 차</a:t>
            </a: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dirty="0" smtClean="0"/>
              <a:t>max : </a:t>
            </a:r>
            <a:r>
              <a:rPr lang="ko-KR" altLang="en-US" dirty="0" smtClean="0"/>
              <a:t>두 수에서 큰 값</a:t>
            </a: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en-US" altLang="ko-KR" dirty="0" smtClean="0"/>
              <a:t>min : </a:t>
            </a:r>
            <a:r>
              <a:rPr lang="ko-KR" altLang="en-US" dirty="0" smtClean="0"/>
              <a:t>두 수에서 </a:t>
            </a:r>
            <a:r>
              <a:rPr lang="ko-KR" altLang="en-US" smtClean="0"/>
              <a:t>작은 </a:t>
            </a:r>
            <a:r>
              <a:rPr lang="ko-KR" altLang="en-US" smtClean="0"/>
              <a:t>값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선언 된 변수의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초기화</a:t>
            </a:r>
            <a:r>
              <a:rPr lang="ko-KR" altLang="en-US" dirty="0" smtClean="0"/>
              <a:t> 식에 따라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형식을 추론</a:t>
            </a:r>
            <a:r>
              <a:rPr lang="ko-KR" altLang="en-US" dirty="0" smtClean="0"/>
              <a:t> 하도록 컴파일에 지시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타입 이름 철자 문제 및 오타 걱정 없이 보다 효율적으로 코딩이 가능하다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 = 0;   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int</a:t>
            </a:r>
            <a:endParaRPr lang="en-US" altLang="ko-KR" sz="2800" dirty="0" smtClean="0">
              <a:solidFill>
                <a:srgbClr val="008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b = 1.0f;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//float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c = 1.0; 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//double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</a:p>
          <a:p>
            <a:endParaRPr lang="nn-NO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endParaRPr lang="nn-NO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a[] = {1, 2, 3};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for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value : a)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 //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범위 기반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for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문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[for(element </a:t>
            </a:r>
            <a:r>
              <a:rPr lang="en-US" altLang="ko-KR" sz="2800" smtClean="0">
                <a:solidFill>
                  <a:srgbClr val="008000"/>
                </a:solidFill>
                <a:latin typeface="돋움체"/>
                <a:ea typeface="돋움체"/>
              </a:rPr>
              <a:t>: array)]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value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Add(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result = Add(1, 2);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template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함수나 클래스를 개별적으로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다시 작성하지 않아도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맣은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자료형에서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사용</a:t>
            </a:r>
            <a:r>
              <a:rPr lang="ko-KR" altLang="en-US" dirty="0" smtClean="0"/>
              <a:t>할 수 있도록 만들어 놓은 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템플릿</a:t>
            </a:r>
            <a:r>
              <a:rPr lang="ko-KR" altLang="en-US" dirty="0" smtClean="0"/>
              <a:t>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 템플릿</a:t>
            </a:r>
            <a:r>
              <a:rPr lang="ko-KR" altLang="en-US" dirty="0" smtClean="0"/>
              <a:t>으로 나누어 진다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형태</a:t>
            </a:r>
            <a:endParaRPr lang="en-US" altLang="ko-KR" dirty="0" smtClean="0"/>
          </a:p>
          <a:p>
            <a:pPr>
              <a:buFont typeface="돋움체" pitchFamily="49" charset="-127"/>
              <a:buChar char="-"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template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&gt;</a:t>
            </a:r>
            <a:endParaRPr lang="en-US" altLang="ko-KR" sz="24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Font typeface="돋움체" pitchFamily="49" charset="-127"/>
              <a:buChar char="-"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template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typename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&gt;</a:t>
            </a:r>
          </a:p>
          <a:p>
            <a:pPr>
              <a:buFont typeface="돋움체" pitchFamily="49" charset="-127"/>
              <a:buChar char="-"/>
            </a:pPr>
            <a:r>
              <a:rPr lang="ko-KR" altLang="en-US" sz="2400" dirty="0" smtClean="0">
                <a:solidFill>
                  <a:srgbClr val="000000"/>
                </a:solidFill>
                <a:latin typeface="돋움체"/>
                <a:ea typeface="돋움체"/>
              </a:rPr>
              <a:t>여기서의 </a:t>
            </a:r>
            <a:r>
              <a:rPr lang="en-US" altLang="ko-KR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typename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과 </a:t>
            </a:r>
            <a:r>
              <a:rPr lang="en-US" altLang="ko-KR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class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는 동일</a:t>
            </a:r>
            <a:r>
              <a:rPr lang="ko-KR" altLang="en-US" sz="2400" dirty="0" smtClean="0">
                <a:latin typeface="돋움체"/>
                <a:ea typeface="돋움체"/>
              </a:rPr>
              <a:t>한 의미이다</a:t>
            </a:r>
            <a:endParaRPr lang="en-US" altLang="ko-KR" sz="2400" dirty="0" smtClean="0">
              <a:latin typeface="돋움체"/>
              <a:ea typeface="돋움체"/>
            </a:endParaRPr>
          </a:p>
          <a:p>
            <a:pPr>
              <a:buFont typeface="돋움체" pitchFamily="49" charset="-127"/>
              <a:buChar char="-"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클래스 생성</a:t>
            </a:r>
            <a:r>
              <a:rPr lang="ko-KR" altLang="en-US" sz="2400" dirty="0" smtClean="0">
                <a:latin typeface="돋움체"/>
                <a:ea typeface="돋움체"/>
              </a:rPr>
              <a:t> 시의 </a:t>
            </a:r>
            <a:r>
              <a:rPr lang="en-US" altLang="ko-KR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class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키워드와는 다른 것</a:t>
            </a:r>
            <a:r>
              <a:rPr lang="ko-KR" altLang="en-US" sz="2400" dirty="0" smtClean="0">
                <a:latin typeface="돋움체"/>
                <a:ea typeface="돋움체"/>
              </a:rPr>
              <a:t>이며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혼동되지 않게 추가</a:t>
            </a:r>
            <a:r>
              <a:rPr lang="ko-KR" altLang="en-US" sz="2400" dirty="0" smtClean="0">
                <a:latin typeface="돋움체"/>
                <a:ea typeface="돋움체"/>
              </a:rPr>
              <a:t>된 것이 </a:t>
            </a:r>
            <a:r>
              <a:rPr lang="en-US" altLang="ko-KR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typename</a:t>
            </a:r>
            <a:r>
              <a:rPr lang="ko-KR" altLang="en-US" sz="2400" dirty="0" smtClean="0">
                <a:latin typeface="돋움체"/>
                <a:ea typeface="돋움체"/>
              </a:rPr>
              <a:t>이다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sum(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double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sum(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double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double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900" dirty="0" smtClean="0">
                <a:solidFill>
                  <a:srgbClr val="0000FF"/>
                </a:solidFill>
                <a:latin typeface="돋움체"/>
                <a:ea typeface="돋움체"/>
              </a:rPr>
              <a:t>template</a:t>
            </a:r>
            <a:r>
              <a:rPr lang="en-US" altLang="ko-KR" sz="29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en-US" altLang="ko-KR" sz="29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typename</a:t>
            </a:r>
            <a:r>
              <a:rPr lang="en-US" altLang="ko-KR" sz="2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9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900" dirty="0" smtClean="0">
                <a:solidFill>
                  <a:srgbClr val="000000"/>
                </a:solidFill>
                <a:latin typeface="돋움체"/>
                <a:ea typeface="돋움체"/>
              </a:rPr>
              <a:t>&gt;</a:t>
            </a:r>
          </a:p>
          <a:p>
            <a:pPr>
              <a:buNone/>
            </a:pPr>
            <a:r>
              <a:rPr lang="en-US" altLang="ko-KR" sz="29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900" dirty="0" smtClean="0">
                <a:solidFill>
                  <a:srgbClr val="000000"/>
                </a:solidFill>
                <a:latin typeface="돋움체"/>
                <a:ea typeface="돋움체"/>
              </a:rPr>
              <a:t> sum(</a:t>
            </a:r>
            <a:r>
              <a:rPr lang="en-US" altLang="ko-KR" sz="29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9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9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9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9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9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900" dirty="0" smtClean="0">
                <a:solidFill>
                  <a:srgbClr val="0000FF"/>
                </a:solidFill>
                <a:latin typeface="돋움체"/>
                <a:ea typeface="돋움체"/>
              </a:rPr>
              <a:t>  return</a:t>
            </a:r>
            <a:r>
              <a:rPr lang="en-US" altLang="ko-KR" sz="2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9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900" dirty="0" smtClean="0">
                <a:solidFill>
                  <a:srgbClr val="000000"/>
                </a:solidFill>
                <a:latin typeface="돋움체"/>
                <a:ea typeface="돋움체"/>
              </a:rPr>
              <a:t> + </a:t>
            </a:r>
            <a:r>
              <a:rPr lang="en-US" altLang="ko-KR" sz="29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9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9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템플릿</a:t>
            </a:r>
            <a:r>
              <a:rPr lang="en-US" altLang="ko-KR" dirty="0" smtClean="0"/>
              <a:t>(Function Template)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ko-KR" sz="24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template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typename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T1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typename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T2, 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typename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T3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auto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sum(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T1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808080"/>
                </a:solidFill>
                <a:latin typeface="돋움체"/>
                <a:ea typeface="돋움체"/>
              </a:rPr>
              <a:t>a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T2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808080"/>
                </a:solidFill>
                <a:latin typeface="돋움체"/>
                <a:ea typeface="돋움체"/>
              </a:rPr>
              <a:t>b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T3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808080"/>
                </a:solidFill>
                <a:latin typeface="돋움체"/>
                <a:ea typeface="돋움체"/>
              </a:rPr>
              <a:t>c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  return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808080"/>
                </a:solidFill>
                <a:latin typeface="돋움체"/>
                <a:ea typeface="돋움체"/>
              </a:rPr>
              <a:t>a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+ </a:t>
            </a:r>
            <a:r>
              <a:rPr lang="en-US" altLang="ko-KR" sz="2400" dirty="0" smtClean="0">
                <a:solidFill>
                  <a:srgbClr val="808080"/>
                </a:solidFill>
                <a:latin typeface="돋움체"/>
                <a:ea typeface="돋움체"/>
              </a:rPr>
              <a:t>b + c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돋움체" pitchFamily="49" charset="-127"/>
              <a:buChar char="-"/>
            </a:pPr>
            <a:r>
              <a:rPr lang="ko-KR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형식 매개 변수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에 대한 실질적 </a:t>
            </a:r>
            <a:r>
              <a:rPr lang="ko-KR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제한은 없다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템플릿</a:t>
            </a:r>
            <a:r>
              <a:rPr lang="en-US" altLang="ko-KR" dirty="0" smtClean="0"/>
              <a:t>(Function Template)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2922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//.h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template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typename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&gt;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  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_x, _y;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point(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set(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  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  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//.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cpp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template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typename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&gt; </a:t>
            </a:r>
            <a:r>
              <a:rPr lang="fr-FR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fr-FR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&gt;::point(</a:t>
            </a:r>
            <a:r>
              <a:rPr lang="fr-FR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fr-FR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x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fr-FR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fr-FR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y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):_x(</a:t>
            </a:r>
            <a:r>
              <a:rPr lang="fr-FR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x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 _y(</a:t>
            </a:r>
            <a:r>
              <a:rPr lang="fr-FR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y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{}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template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typename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&gt; </a:t>
            </a:r>
            <a:r>
              <a:rPr lang="fr-FR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fr-FR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fr-FR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&gt;::set(</a:t>
            </a:r>
            <a:r>
              <a:rPr lang="fr-FR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fr-FR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x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fr-FR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fr-FR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y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-&gt;_x =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-&gt;_y =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template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typename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&gt;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&gt;::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{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-&gt;_x; 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템플릿</a:t>
            </a:r>
            <a:r>
              <a:rPr lang="en-US" altLang="ko-KR" dirty="0" smtClean="0"/>
              <a:t>(Class Template)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29222"/>
          </a:xfrm>
        </p:spPr>
        <p:txBody>
          <a:bodyPr>
            <a:normAutofit fontScale="62500" lnSpcReduction="20000"/>
          </a:bodyPr>
          <a:lstStyle/>
          <a:p>
            <a:endParaRPr lang="en-US" altLang="ko-KR" sz="2800" dirty="0" smtClean="0">
              <a:solidFill>
                <a:srgbClr val="008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//.h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template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typename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T1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&gt;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MyClass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…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template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typename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&gt;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MyFunc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//.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cpp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template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typename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T1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&gt;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template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typename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&gt;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MyClass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&lt;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T1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&gt;::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MyFunc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T2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…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템플릿</a:t>
            </a:r>
            <a:r>
              <a:rPr lang="en-US" altLang="ko-KR" dirty="0" smtClean="0"/>
              <a:t>(Class Template)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671</TotalTime>
  <Words>516</Words>
  <Application>Microsoft Office PowerPoint</Application>
  <PresentationFormat>화면 슬라이드 쇼(4:3)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광장</vt:lpstr>
      <vt:lpstr>auto</vt:lpstr>
      <vt:lpstr>auto란?</vt:lpstr>
      <vt:lpstr>auto</vt:lpstr>
      <vt:lpstr>template</vt:lpstr>
      <vt:lpstr>template란?</vt:lpstr>
      <vt:lpstr>함수 템플릿(Function Template)</vt:lpstr>
      <vt:lpstr>함수 템플릿(Function Template)</vt:lpstr>
      <vt:lpstr>클래스 템플릿(Class Template)</vt:lpstr>
      <vt:lpstr>클래스 템플릿(Class Template)</vt:lpstr>
      <vt:lpstr>클래스 템플릿(Class Template)</vt:lpstr>
      <vt:lpstr>연습문제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namespace</dc:title>
  <dc:creator>Microsoft Corporation</dc:creator>
  <cp:lastModifiedBy>남동강</cp:lastModifiedBy>
  <cp:revision>63</cp:revision>
  <dcterms:created xsi:type="dcterms:W3CDTF">2006-10-05T04:04:58Z</dcterms:created>
  <dcterms:modified xsi:type="dcterms:W3CDTF">2021-05-08T12:36:36Z</dcterms:modified>
</cp:coreProperties>
</file>