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STL Containers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Standard Template Library</a:t>
            </a:r>
          </a:p>
          <a:p>
            <a:pPr>
              <a:buFont typeface="Lucida Sans Unicode" pitchFamily="34" charset="0"/>
              <a:buChar char="-"/>
            </a:pPr>
            <a:r>
              <a:rPr lang="ko-KR" altLang="en-US" sz="2200" dirty="0" smtClean="0"/>
              <a:t>프로그램에 필요한 자료구조와 알고리즘을 </a:t>
            </a: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제공하는 라이브러리</a:t>
            </a:r>
            <a:endParaRPr lang="en-US" altLang="ko-K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ko-KR" altLang="en-US" sz="2200" dirty="0" smtClean="0"/>
              <a:t>반복자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iterator</a:t>
            </a:r>
            <a:r>
              <a:rPr lang="en-US" altLang="ko-KR" sz="2200" dirty="0" smtClean="0"/>
              <a:t>), </a:t>
            </a:r>
            <a:r>
              <a:rPr lang="ko-KR" altLang="en-US" sz="2200" dirty="0" smtClean="0"/>
              <a:t>컨테이너</a:t>
            </a:r>
            <a:r>
              <a:rPr lang="en-US" altLang="ko-KR" sz="2200" dirty="0" smtClean="0"/>
              <a:t>(container), </a:t>
            </a:r>
            <a:r>
              <a:rPr lang="ko-KR" altLang="en-US" sz="2200" dirty="0" smtClean="0"/>
              <a:t>알고리즘</a:t>
            </a:r>
            <a:r>
              <a:rPr lang="en-US" altLang="ko-KR" sz="2200" dirty="0" smtClean="0"/>
              <a:t>(algorithm)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저장하고 관리</a:t>
            </a:r>
            <a:r>
              <a:rPr lang="ko-KR" altLang="en-US" sz="2400" dirty="0" smtClean="0"/>
              <a:t>하기 위한 클래스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400" dirty="0" smtClean="0"/>
          </a:p>
          <a:p>
            <a:r>
              <a:rPr lang="ko-KR" altLang="en-US" dirty="0" smtClean="0"/>
              <a:t>반복자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2400" dirty="0" smtClean="0"/>
              <a:t>STL </a:t>
            </a:r>
            <a:r>
              <a:rPr lang="ko-KR" altLang="en-US" sz="2400" dirty="0" smtClean="0"/>
              <a:t>컨테이너에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저장된 원소들을 가리키는 포인터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ko-KR" altLang="en-US" sz="2400" dirty="0" smtClean="0"/>
              <a:t>컨테이너에 사용 되는 </a:t>
            </a:r>
            <a:r>
              <a:rPr lang="ko-KR" altLang="en-US" sz="2400" dirty="0" err="1" smtClean="0"/>
              <a:t>반복문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400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2400" dirty="0" smtClean="0"/>
              <a:t>STL</a:t>
            </a:r>
            <a:r>
              <a:rPr lang="ko-KR" altLang="en-US" sz="2400" dirty="0" smtClean="0"/>
              <a:t>에서 제공하는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자주 쓰는 컨테이너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err="1" smtClean="0"/>
              <a:t>a</a:t>
            </a:r>
            <a:r>
              <a:rPr lang="en-US" altLang="ko-KR" sz="3300" b="1" dirty="0" err="1" smtClean="0"/>
              <a:t>rry</a:t>
            </a:r>
            <a:r>
              <a:rPr lang="en-US" altLang="ko-KR" sz="3300" dirty="0" smtClean="0"/>
              <a:t> : </a:t>
            </a:r>
            <a:r>
              <a:rPr lang="ko-KR" altLang="en-US" sz="3300" dirty="0" smtClean="0"/>
              <a:t>배열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dirty="0" smtClean="0"/>
              <a:t> =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적은 양의 자료에 유리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=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 불가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smtClean="0"/>
              <a:t>vector</a:t>
            </a:r>
            <a:r>
              <a:rPr lang="en-US" altLang="ko-KR" sz="3300" dirty="0" smtClean="0"/>
              <a:t> : </a:t>
            </a:r>
            <a:r>
              <a:rPr lang="ko-KR" altLang="en-US" sz="3300" dirty="0" smtClean="0"/>
              <a:t>가변 배열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적은 양의 자료에 유리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변경이 가능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smtClean="0"/>
              <a:t>list</a:t>
            </a:r>
            <a:r>
              <a:rPr lang="en-US" altLang="ko-KR" sz="3300" dirty="0" smtClean="0"/>
              <a:t> : </a:t>
            </a:r>
            <a:r>
              <a:rPr lang="ko-KR" altLang="en-US" sz="3300" dirty="0" smtClean="0"/>
              <a:t>양방향 연결 리스트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적은 양의 자료에 유리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크기 변경 가능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삽입 삭제가 가능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smtClean="0"/>
              <a:t>map</a:t>
            </a:r>
            <a:r>
              <a:rPr lang="en-US" altLang="ko-KR" sz="3300" dirty="0" smtClean="0"/>
              <a:t> : </a:t>
            </a:r>
            <a:r>
              <a:rPr lang="ko-KR" altLang="en-US" sz="3300" dirty="0" smtClean="0"/>
              <a:t>이진 탐색 트리</a:t>
            </a:r>
            <a:r>
              <a:rPr lang="en-US" altLang="ko-KR" sz="3300" dirty="0" smtClean="0"/>
              <a:t>(</a:t>
            </a:r>
            <a:r>
              <a:rPr lang="ko-KR" altLang="en-US" sz="3300" dirty="0" smtClean="0"/>
              <a:t>균형 이진 트리 </a:t>
            </a:r>
            <a:r>
              <a:rPr lang="en-US" altLang="ko-KR" sz="3300" dirty="0" smtClean="0"/>
              <a:t>/ </a:t>
            </a:r>
            <a:r>
              <a:rPr lang="ko-KR" altLang="en-US" sz="3300" dirty="0" err="1" smtClean="0"/>
              <a:t>레드</a:t>
            </a:r>
            <a:r>
              <a:rPr lang="en-US" altLang="ko-KR" sz="3300" dirty="0" smtClean="0"/>
              <a:t>-</a:t>
            </a:r>
            <a:r>
              <a:rPr lang="ko-KR" altLang="en-US" sz="3300" dirty="0" smtClean="0"/>
              <a:t>블랙 트리</a:t>
            </a:r>
            <a:r>
              <a:rPr lang="en-US" altLang="ko-KR" sz="330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ko-KR" altLang="en-US" dirty="0" smtClean="0"/>
              <a:t>를 가지며 따로 저장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많은 양의 자료에 유리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적은 양에는</a:t>
            </a:r>
            <a:r>
              <a:rPr lang="ko-KR" altLang="en-US" dirty="0" smtClean="0"/>
              <a:t> 오버헤드로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Containers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컨테이너 사용법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err="1" smtClean="0"/>
              <a:t>a</a:t>
            </a:r>
            <a:r>
              <a:rPr lang="en-US" altLang="ko-KR" sz="3300" b="1" dirty="0" err="1" smtClean="0"/>
              <a:t>rry</a:t>
            </a:r>
            <a:r>
              <a:rPr lang="en-US" altLang="ko-KR" sz="3300" dirty="0" smtClean="0"/>
              <a:t> : </a:t>
            </a:r>
            <a:r>
              <a:rPr lang="en-US" altLang="ko-KR" sz="36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3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600" dirty="0" smtClean="0">
                <a:solidFill>
                  <a:srgbClr val="A31515"/>
                </a:solidFill>
                <a:latin typeface="돋움체"/>
                <a:ea typeface="돋움체"/>
              </a:rPr>
              <a:t>&lt;array&gt;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array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26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2600" dirty="0" smtClean="0">
                <a:solidFill>
                  <a:srgbClr val="000000"/>
                </a:solidFill>
                <a:latin typeface="돋움체"/>
                <a:ea typeface="돋움체"/>
              </a:rPr>
              <a:t>크기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_array; </a:t>
            </a: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array</a:t>
            </a:r>
            <a:r>
              <a:rPr lang="en-US" altLang="ko-KR" sz="2600" dirty="0" smtClean="0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index</a:t>
            </a:r>
            <a:r>
              <a:rPr lang="en-US" altLang="ko-KR" sz="2600" dirty="0" smtClean="0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value;</a:t>
            </a:r>
          </a:p>
          <a:p>
            <a:pPr>
              <a:buNone/>
            </a:pPr>
            <a:r>
              <a:rPr lang="en-US" altLang="ko-KR" sz="2600" dirty="0" smtClean="0"/>
              <a:t>,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array.at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(index)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value;</a:t>
            </a:r>
            <a:endParaRPr lang="en-US" altLang="ko-KR" sz="2600" dirty="0" smtClean="0"/>
          </a:p>
          <a:p>
            <a:pPr>
              <a:buFont typeface="Lucida Sans Unicode" pitchFamily="34" charset="0"/>
              <a:buChar char="-"/>
            </a:pP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smtClean="0"/>
              <a:t>vector</a:t>
            </a:r>
            <a:r>
              <a:rPr lang="en-US" altLang="ko-KR" sz="3300" dirty="0" smtClean="0"/>
              <a:t> : </a:t>
            </a:r>
            <a:r>
              <a:rPr lang="en-US" altLang="ko-KR" sz="36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3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600" dirty="0" smtClean="0">
                <a:solidFill>
                  <a:srgbClr val="A31515"/>
                </a:solidFill>
                <a:latin typeface="돋움체"/>
                <a:ea typeface="돋움체"/>
              </a:rPr>
              <a:t>&lt;vector&gt;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vector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26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_array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600" dirty="0" smtClean="0"/>
              <a:t>array</a:t>
            </a:r>
            <a:r>
              <a:rPr lang="ko-KR" altLang="en-US" sz="2600" dirty="0" smtClean="0"/>
              <a:t>와 사용 방법 동일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array.clear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  <a:endParaRPr lang="en-US" altLang="ko-KR" sz="26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3300" b="1" dirty="0" smtClean="0"/>
              <a:t>list</a:t>
            </a:r>
            <a:r>
              <a:rPr lang="en-US" altLang="ko-KR" sz="3300" dirty="0" smtClean="0"/>
              <a:t> : </a:t>
            </a:r>
            <a:r>
              <a:rPr lang="en-US" altLang="ko-KR" sz="36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3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600" dirty="0" smtClean="0">
                <a:solidFill>
                  <a:srgbClr val="A31515"/>
                </a:solidFill>
                <a:latin typeface="돋움체"/>
                <a:ea typeface="돋움체"/>
              </a:rPr>
              <a:t>&lt;list</a:t>
            </a:r>
            <a:r>
              <a:rPr lang="en-US" altLang="ko-KR" sz="3600" dirty="0" smtClean="0">
                <a:solidFill>
                  <a:srgbClr val="A31515"/>
                </a:solidFill>
                <a:latin typeface="돋움체"/>
                <a:ea typeface="돋움체"/>
              </a:rPr>
              <a:t>&gt;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list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26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_list;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list.push_back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(value);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list.remove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(value);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list.clear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  <a:endParaRPr lang="en-US" altLang="ko-KR" sz="2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Containers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컨테이너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2800" b="1" dirty="0" smtClean="0"/>
              <a:t>map</a:t>
            </a:r>
            <a:r>
              <a:rPr lang="en-US" altLang="ko-KR" sz="2800" dirty="0" smtClean="0"/>
              <a:t> :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&lt;map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std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map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키 데이터 형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_map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map.insert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(std::</a:t>
            </a: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pair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키 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데이터 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형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&gt;(key, value));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, _map</a:t>
            </a:r>
            <a:r>
              <a:rPr lang="en-US" altLang="ko-KR" sz="1900" dirty="0" smtClean="0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key</a:t>
            </a:r>
            <a:r>
              <a:rPr lang="en-US" altLang="ko-KR" sz="1900" dirty="0" smtClean="0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value;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map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키 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19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&gt;::</a:t>
            </a:r>
            <a:r>
              <a:rPr lang="en-US" altLang="ko-KR" sz="1900" dirty="0" err="1" smtClean="0">
                <a:solidFill>
                  <a:srgbClr val="2B91AF"/>
                </a:solidFill>
                <a:latin typeface="돋움체"/>
                <a:ea typeface="돋움체"/>
              </a:rPr>
              <a:t>iterator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map.find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(key);</a:t>
            </a:r>
          </a:p>
          <a:p>
            <a:pPr>
              <a:buNone/>
            </a:pP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1900" dirty="0" smtClean="0">
                <a:solidFill>
                  <a:srgbClr val="008080"/>
                </a:solidFill>
                <a:latin typeface="돋움체"/>
                <a:ea typeface="돋움체"/>
              </a:rPr>
              <a:t>-&gt;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first : key</a:t>
            </a:r>
          </a:p>
          <a:p>
            <a:pPr>
              <a:buNone/>
            </a:pP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1900" dirty="0" smtClean="0">
                <a:solidFill>
                  <a:srgbClr val="008080"/>
                </a:solidFill>
                <a:latin typeface="돋움체"/>
                <a:ea typeface="돋움체"/>
              </a:rPr>
              <a:t>-&gt;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second : value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map.erase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(key);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map.clear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(_map.end() </a:t>
            </a:r>
            <a:r>
              <a:rPr lang="en-US" altLang="ko-KR" sz="1900" dirty="0" smtClean="0">
                <a:solidFill>
                  <a:srgbClr val="008080"/>
                </a:solidFill>
                <a:latin typeface="돋움체"/>
                <a:ea typeface="돋움체"/>
              </a:rPr>
              <a:t>==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_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map.find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(key))</a:t>
            </a: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해당 키 값을 가진 데이터가 없다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9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Containers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&amp; element :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arry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element</a:t>
            </a: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&amp; element :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_list)</a:t>
            </a: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element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600" dirty="0" smtClean="0"/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&amp; element : _map)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element.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f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irst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element. second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6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Containers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sz="2600" dirty="0" smtClean="0"/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map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ko-KR" altLang="en-US" sz="2400" dirty="0" smtClean="0">
                <a:solidFill>
                  <a:srgbClr val="0000FF"/>
                </a:solidFill>
                <a:latin typeface="돋움체"/>
                <a:ea typeface="돋움체"/>
              </a:rPr>
              <a:t>키 데이터 형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2400" dirty="0" smtClean="0">
                <a:solidFill>
                  <a:srgbClr val="0000FF"/>
                </a:solidFill>
                <a:latin typeface="돋움체"/>
                <a:ea typeface="돋움체"/>
              </a:rPr>
              <a:t>데이터 형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&gt;::</a:t>
            </a:r>
            <a:r>
              <a:rPr lang="en-US" altLang="ko-KR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iterator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_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map.begin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(); _map.end()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!=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++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-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first;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iter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-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second;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Containers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364</Words>
  <Application>Microsoft Office PowerPoint</Application>
  <PresentationFormat>화면 슬라이드 쇼(4:3)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STL Containers</vt:lpstr>
      <vt:lpstr>STL이란?</vt:lpstr>
      <vt:lpstr>STL Containers</vt:lpstr>
      <vt:lpstr>STL Containers</vt:lpstr>
      <vt:lpstr>STL Containers</vt:lpstr>
      <vt:lpstr>STL Containers</vt:lpstr>
      <vt:lpstr>STL Containers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Microsoft Corporation</dc:creator>
  <cp:lastModifiedBy>남동강</cp:lastModifiedBy>
  <cp:revision>18</cp:revision>
  <dcterms:created xsi:type="dcterms:W3CDTF">2006-10-05T04:04:58Z</dcterms:created>
  <dcterms:modified xsi:type="dcterms:W3CDTF">2021-04-30T11:37:43Z</dcterms:modified>
</cp:coreProperties>
</file>