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정적 라이브러리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시간을 줄이기 위하여 만들어 졌다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컴파일러가 소스코드를 컴파일 한 후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파일을 만들어 </a:t>
            </a:r>
            <a:r>
              <a:rPr lang="ko-KR" altLang="en-US" dirty="0" err="1" smtClean="0"/>
              <a:t>링커가</a:t>
            </a:r>
            <a:r>
              <a:rPr lang="ko-KR" altLang="en-US" dirty="0" smtClean="0"/>
              <a:t> 이 파일을 묶어서 </a:t>
            </a:r>
            <a:r>
              <a:rPr lang="en-US" altLang="ko-KR" dirty="0" smtClean="0"/>
              <a:t>.exe</a:t>
            </a:r>
            <a:r>
              <a:rPr lang="ko-KR" altLang="en-US" dirty="0" smtClean="0"/>
              <a:t>파일을 만들어 왔지만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라이브러리를 사용하게 되면 </a:t>
            </a:r>
            <a:r>
              <a:rPr lang="ko-KR" altLang="en-US" dirty="0" err="1" smtClean="0"/>
              <a:t>링커가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.lib</a:t>
            </a:r>
            <a:r>
              <a:rPr lang="ko-KR" altLang="en-US" dirty="0" smtClean="0"/>
              <a:t>파일도 같이 포함 시키게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자주 사용하는 함수나 상수 등을 관리하는 파일로 </a:t>
            </a:r>
            <a:r>
              <a:rPr lang="ko-KR" altLang="en-US" dirty="0" err="1" smtClean="0"/>
              <a:t>만드느</a:t>
            </a:r>
            <a:r>
              <a:rPr lang="ko-KR" altLang="en-US" dirty="0" smtClean="0"/>
              <a:t> 것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라이브러리란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라이브러리 만들기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91" y="1339971"/>
            <a:ext cx="6908809" cy="4589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라이브러리 만들기</a:t>
            </a:r>
            <a:endParaRPr lang="ko-KR" altLang="en-US" dirty="0"/>
          </a:p>
        </p:txBody>
      </p:sp>
      <p:pic>
        <p:nvPicPr>
          <p:cNvPr id="2050" name="Picture 2" descr="C:\Users\rkddl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55760"/>
            <a:ext cx="2190750" cy="3302000"/>
          </a:xfrm>
          <a:prstGeom prst="rect">
            <a:avLst/>
          </a:prstGeom>
          <a:noFill/>
        </p:spPr>
      </p:pic>
      <p:pic>
        <p:nvPicPr>
          <p:cNvPr id="2051" name="Picture 3" descr="C:\Users\rkddl\Desktop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862" y="1879610"/>
            <a:ext cx="3657600" cy="2978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57290" y="4929198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 시에 기본적으로 </a:t>
            </a:r>
            <a:r>
              <a:rPr lang="en-US" altLang="ko-KR" dirty="0" smtClean="0"/>
              <a:t>pch.cpp, </a:t>
            </a:r>
            <a:r>
              <a:rPr lang="en-US" altLang="ko-KR" dirty="0" err="1" smtClean="0"/>
              <a:t>pch.h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framework.h</a:t>
            </a:r>
            <a:r>
              <a:rPr lang="ko-KR" altLang="en-US" dirty="0" smtClean="0"/>
              <a:t>가 생성 되는데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pch.h</a:t>
            </a:r>
            <a:r>
              <a:rPr lang="ko-KR" altLang="en-US" dirty="0" smtClean="0"/>
              <a:t>에 자신이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 라이브러리의 헤더 파일</a:t>
            </a:r>
            <a:r>
              <a:rPr lang="ko-KR" altLang="en-US" dirty="0" smtClean="0"/>
              <a:t>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ko-KR" altLang="en-US" dirty="0" smtClean="0"/>
              <a:t>해두면 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라이브러리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929198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라이브러리는 실행 파일이 아니</a:t>
            </a:r>
            <a:r>
              <a:rPr lang="ko-KR" altLang="en-US" dirty="0" smtClean="0"/>
              <a:t>기 때문에 </a:t>
            </a:r>
            <a:r>
              <a:rPr lang="en-US" altLang="ko-KR" dirty="0" smtClean="0"/>
              <a:t>F5</a:t>
            </a:r>
            <a:r>
              <a:rPr lang="ko-KR" altLang="en-US" dirty="0" smtClean="0"/>
              <a:t>로 실행을 하면 에러가 발생한다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파일을 만들기 위해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하면 된다</a:t>
            </a:r>
            <a:endParaRPr lang="ko-KR" altLang="en-US" dirty="0"/>
          </a:p>
        </p:txBody>
      </p:sp>
      <p:pic>
        <p:nvPicPr>
          <p:cNvPr id="3074" name="Picture 2" descr="C:\Users\rkddl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7" y="1400184"/>
            <a:ext cx="4254501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라이브러리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929198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사용하는 프로젝트에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pragma</a:t>
            </a:r>
            <a:r>
              <a:rPr lang="en-US" altLang="ko-KR" dirty="0" smtClean="0"/>
              <a:t> comment</a:t>
            </a:r>
            <a:r>
              <a:rPr lang="ko-KR" altLang="en-US" dirty="0" smtClean="0"/>
              <a:t>를 이용하여 라이브러리를 등록하고 헤더파일을 추가해 사용하면 된다</a:t>
            </a:r>
            <a:endParaRPr lang="ko-KR" altLang="en-US" dirty="0"/>
          </a:p>
        </p:txBody>
      </p:sp>
      <p:pic>
        <p:nvPicPr>
          <p:cNvPr id="4098" name="Picture 2" descr="C:\Users\rkddl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60530"/>
            <a:ext cx="1092200" cy="596900"/>
          </a:xfrm>
          <a:prstGeom prst="rect">
            <a:avLst/>
          </a:prstGeom>
          <a:noFill/>
        </p:spPr>
      </p:pic>
      <p:pic>
        <p:nvPicPr>
          <p:cNvPr id="4099" name="Picture 3" descr="C:\Users\rkddl\Desktop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488" y="4048134"/>
            <a:ext cx="3155950" cy="6667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28728" y="24342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</a:t>
            </a:r>
            <a:r>
              <a:rPr lang="ko-KR" altLang="en-US" dirty="0" smtClean="0"/>
              <a:t>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lang="ko-KR" altLang="en-US" dirty="0" smtClean="0"/>
              <a:t>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후 해당 폴더</a:t>
            </a:r>
            <a:r>
              <a:rPr lang="ko-KR" altLang="en-US" dirty="0" smtClean="0"/>
              <a:t>에 있는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</a:t>
            </a:r>
            <a:r>
              <a:rPr lang="ko-KR" altLang="en-US" dirty="0" smtClean="0"/>
              <a:t>과 만들어둔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헤더 파일</a:t>
            </a:r>
            <a:r>
              <a:rPr lang="ko-KR" altLang="en-US" dirty="0" smtClean="0"/>
              <a:t>을 사용하려는 프로젝트에 추가해서 사용하면 된다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</TotalTime>
  <Words>135</Words>
  <Application>Microsoft Office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정적 라이브러리</vt:lpstr>
      <vt:lpstr>정적 라이브러리란?</vt:lpstr>
      <vt:lpstr>정적 라이브러리 만들기</vt:lpstr>
      <vt:lpstr>정적 라이브러리 만들기</vt:lpstr>
      <vt:lpstr>정적 라이브러리 만들기</vt:lpstr>
      <vt:lpstr>정적 라이브러리 만들기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정적 라이브러리</dc:title>
  <dc:creator>Microsoft Corporation</dc:creator>
  <cp:lastModifiedBy>남동강</cp:lastModifiedBy>
  <cp:revision>12</cp:revision>
  <dcterms:created xsi:type="dcterms:W3CDTF">2006-10-05T04:04:58Z</dcterms:created>
  <dcterms:modified xsi:type="dcterms:W3CDTF">2021-05-10T08:34:31Z</dcterms:modified>
</cp:coreProperties>
</file>