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471" autoAdjust="0"/>
  </p:normalViewPr>
  <p:slideViewPr>
    <p:cSldViewPr snapToGrid="0">
      <p:cViewPr varScale="1">
        <p:scale>
          <a:sx n="98" d="100"/>
          <a:sy n="98" d="100"/>
        </p:scale>
        <p:origin x="10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69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57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8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5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5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5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36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8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93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8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1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8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0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5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94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-Cahpter6-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배경 스크롤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BackgroundLoop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살펴보자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6FE3759-229F-42C7-B8EB-1DDC5F77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267347"/>
            <a:ext cx="730669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배경 스크롤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Awake()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Collider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할당 받아서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width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알아오자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사용자의 설정에 따라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size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달라질 수 있지만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Sprite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경우 초기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해당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Sprite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Texture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원본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FixelSize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정보를 가지고 있기 때문에 기본값으로 설정이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그것을 이용하는 것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Update()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위치를 재설정하는 부분을 작성하자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Reposition()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Position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변경을 관리하자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8" name="그림 7" descr="화면, 방이(가) 표시된 사진&#10;&#10;자동 생성된 설명">
            <a:extLst>
              <a:ext uri="{FF2B5EF4-FFF2-40B4-BE49-F238E27FC236}">
                <a16:creationId xmlns:a16="http://schemas.microsoft.com/office/drawing/2014/main" id="{ECF64AA8-0C64-48D3-BEF0-7A28262D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765395"/>
            <a:ext cx="7697274" cy="1390844"/>
          </a:xfrm>
          <a:prstGeom prst="rect">
            <a:avLst/>
          </a:prstGeom>
        </p:spPr>
      </p:pic>
      <p:pic>
        <p:nvPicPr>
          <p:cNvPr id="10" name="그림 9" descr="앉아있는, 화면, 텔레비전, 방이(가) 표시된 사진&#10;&#10;자동 생성된 설명">
            <a:extLst>
              <a:ext uri="{FF2B5EF4-FFF2-40B4-BE49-F238E27FC236}">
                <a16:creationId xmlns:a16="http://schemas.microsoft.com/office/drawing/2014/main" id="{09254BFB-FFF9-45A2-A8B5-C3DD2287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7" y="3467912"/>
            <a:ext cx="5904659" cy="1390844"/>
          </a:xfrm>
          <a:prstGeom prst="rect">
            <a:avLst/>
          </a:prstGeom>
        </p:spPr>
      </p:pic>
      <p:pic>
        <p:nvPicPr>
          <p:cNvPr id="12" name="그림 11" descr="앉아있는, 녹색, 검은색, 테이블이(가) 표시된 사진&#10;&#10;자동 생성된 설명">
            <a:extLst>
              <a:ext uri="{FF2B5EF4-FFF2-40B4-BE49-F238E27FC236}">
                <a16:creationId xmlns:a16="http://schemas.microsoft.com/office/drawing/2014/main" id="{DA8B207B-8198-42CB-8C93-6C2D73CD7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1" y="5216011"/>
            <a:ext cx="6235214" cy="16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7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해상도에 맞는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75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고정 픽셀 크기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(Constant Pixel Size) VS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화면에 따른 스케일 변경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(Scale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With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Screen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Size)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고정 픽셀 크기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Scaler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 Scale Mode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Constant Pixel Size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선택하면 적용된다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크기가 변경되어도 배치된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요소의 크기를 변경하지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화면의 크기가 달라지면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요소의 크기나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요소 사이의 간격이 의도와 달게 크거나 작아지는 문제가 생긴다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640x360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해상도를 기준으로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제작했는데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1280x720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되면 상대적 크기와 위치가 고정이기 때문에 달라지게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요소의 크기는 변화가 없지만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크기가 커져서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요소가 상대적으로 작게 보이는 문제가 생긴다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FACB28F-0D84-469E-826A-FFC80230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190" y="3779213"/>
            <a:ext cx="3657195" cy="2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화면 크기에 따른 스케일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실행화면이 기준 화면보다 크거나 작을 때는 자동으로 확대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축소하는 모드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640x360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해상도에서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배치했다고 가정하면 게임을 실행 중인 하면의 해상도가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640x360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보다 크거나 작아도 무조건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크기를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640x360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취급한다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화면 해상도의 크기로 취급하는 것이 아니라 화면의 비율로 계산하기 때문에 해당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배치 간격과 화면에서 얼마큼 차지하고 있냐를 표현하기 때문에 화면의 크기가 두배가 커진다면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들도 비율을 맞춰야 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배사이즈가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221CE0D-483D-4F7C-9581-DD882CCF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38" y="2055664"/>
            <a:ext cx="3086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방향매치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Scale With Screen Size Mode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실제 화면과 기준 해상도 사이의 화면 비율이 다른 경우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 Scaler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Match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값이 높은 방향의 길이를 유지하고 다른 방향의 길이를 조절한다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기준 해상도가 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640x360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 때 가로로 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600x100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크기의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요소를 배치했다고 가정하면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1280x 900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크기의 게임 화면에서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Match Field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값에 따라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Inspector View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표시되는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크기는 각각 다르다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가로 일치가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1.0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가로 길이를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640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고정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세로 길이를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세로 일치가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1.0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세로 길이를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360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고정하고 가로 길이를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CD8AF44-6EC4-4080-BCBE-2DAD9068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85" y="2548107"/>
            <a:ext cx="4947920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4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8168" y="73273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Canvas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설치 및 설정 변경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FDE56BB-132A-4B06-84CF-CC403937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3991532" cy="466790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BE0E5A2-5984-477C-9AC1-C10A6BD4F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788" y="1465980"/>
            <a:ext cx="4153480" cy="24482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689A5E-C22F-4980-90D8-6B127F837360}"/>
              </a:ext>
            </a:extLst>
          </p:cNvPr>
          <p:cNvSpPr/>
          <p:nvPr/>
        </p:nvSpPr>
        <p:spPr>
          <a:xfrm>
            <a:off x="1138168" y="2762655"/>
            <a:ext cx="1799585" cy="24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A5ECB-5764-4DA2-B7B3-0B7C68387EF1}"/>
              </a:ext>
            </a:extLst>
          </p:cNvPr>
          <p:cNvSpPr/>
          <p:nvPr/>
        </p:nvSpPr>
        <p:spPr>
          <a:xfrm>
            <a:off x="2937753" y="5482518"/>
            <a:ext cx="2191947" cy="24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F914E6-5CB8-4DEB-ABF1-D6D59D059756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1188724" y="3855084"/>
            <a:ext cx="2598267" cy="8997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87CA1-3C11-4515-B6AE-6ED9E52D6B55}"/>
              </a:ext>
            </a:extLst>
          </p:cNvPr>
          <p:cNvSpPr txBox="1"/>
          <p:nvPr/>
        </p:nvSpPr>
        <p:spPr>
          <a:xfrm>
            <a:off x="5857788" y="809169"/>
            <a:ext cx="381799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Canvas Scaler Component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UI Scale Mode</a:t>
            </a:r>
            <a:r>
              <a:rPr lang="ko-KR" altLang="en-US" sz="1400" dirty="0">
                <a:latin typeface="Arial Black" panose="020B0A04020102020204" pitchFamily="34" charset="0"/>
              </a:rPr>
              <a:t>를 </a:t>
            </a:r>
            <a:r>
              <a:rPr lang="en-US" altLang="ko-KR" sz="1400" dirty="0">
                <a:latin typeface="Arial Black" panose="020B0A04020102020204" pitchFamily="34" charset="0"/>
              </a:rPr>
              <a:t>Scale With Screen Size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633417-7DCF-451F-93B7-D6D665E245D2}"/>
              </a:ext>
            </a:extLst>
          </p:cNvPr>
          <p:cNvSpPr/>
          <p:nvPr/>
        </p:nvSpPr>
        <p:spPr>
          <a:xfrm>
            <a:off x="5857788" y="2607013"/>
            <a:ext cx="4153480" cy="155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19B881-8D60-4E5C-B3F6-3E0D22DA2B84}"/>
              </a:ext>
            </a:extLst>
          </p:cNvPr>
          <p:cNvSpPr/>
          <p:nvPr/>
        </p:nvSpPr>
        <p:spPr>
          <a:xfrm>
            <a:off x="5857788" y="2871281"/>
            <a:ext cx="3286212" cy="144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C0AE251-02DB-42DE-833D-A74BA1790262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V="1">
            <a:off x="5857788" y="1070778"/>
            <a:ext cx="12700" cy="1614055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8C2A37-AE70-4785-A795-EC9636B8C6A9}"/>
              </a:ext>
            </a:extLst>
          </p:cNvPr>
          <p:cNvSpPr txBox="1"/>
          <p:nvPr/>
        </p:nvSpPr>
        <p:spPr>
          <a:xfrm>
            <a:off x="5870489" y="4022873"/>
            <a:ext cx="343888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Reference Resolution</a:t>
            </a:r>
            <a:r>
              <a:rPr lang="ko-KR" altLang="en-US" sz="1400" dirty="0">
                <a:latin typeface="Arial Black" panose="020B0A04020102020204" pitchFamily="34" charset="0"/>
              </a:rPr>
              <a:t>을 </a:t>
            </a:r>
            <a:r>
              <a:rPr lang="en-US" altLang="ko-KR" sz="1400" dirty="0">
                <a:latin typeface="Arial Black" panose="020B0A04020102020204" pitchFamily="34" charset="0"/>
              </a:rPr>
              <a:t>(640, 360) </a:t>
            </a:r>
            <a:r>
              <a:rPr lang="ko-KR" altLang="en-US" sz="1400" dirty="0">
                <a:latin typeface="Arial Black" panose="020B0A04020102020204" pitchFamily="34" charset="0"/>
              </a:rPr>
              <a:t>으로 변경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4D2F9DE-E0D4-4C17-848D-2E2D7A8CD800}"/>
              </a:ext>
            </a:extLst>
          </p:cNvPr>
          <p:cNvCxnSpPr>
            <a:stCxn id="18" idx="1"/>
            <a:endCxn id="15" idx="1"/>
          </p:cNvCxnSpPr>
          <p:nvPr/>
        </p:nvCxnSpPr>
        <p:spPr>
          <a:xfrm rot="10800000">
            <a:off x="5857789" y="2943429"/>
            <a:ext cx="12701" cy="1341055"/>
          </a:xfrm>
          <a:prstGeom prst="bentConnector3">
            <a:avLst>
              <a:gd name="adj1" fmla="val 18998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7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8168" y="73273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게임종료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재시작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작성하자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FC30707-FB5E-4B94-9043-729DB0627151}"/>
              </a:ext>
            </a:extLst>
          </p:cNvPr>
          <p:cNvGrpSpPr/>
          <p:nvPr/>
        </p:nvGrpSpPr>
        <p:grpSpPr>
          <a:xfrm>
            <a:off x="1131190" y="1038486"/>
            <a:ext cx="9495531" cy="5819514"/>
            <a:chOff x="1138168" y="528805"/>
            <a:chExt cx="9495531" cy="5819514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EADF2A3-EF94-4F06-97A1-E01587750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8" y="1094453"/>
              <a:ext cx="3905795" cy="743054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3E715B2-1390-4C21-B613-C2545944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169" y="1860672"/>
              <a:ext cx="3897932" cy="3995380"/>
            </a:xfrm>
            <a:prstGeom prst="rect">
              <a:avLst/>
            </a:prstGeom>
          </p:spPr>
        </p:pic>
        <p:pic>
          <p:nvPicPr>
            <p:cNvPr id="22" name="그림 2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9E4A0DF-E691-41A4-A7F4-FBC42BAE9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9174" y="1465980"/>
              <a:ext cx="4020111" cy="3581900"/>
            </a:xfrm>
            <a:prstGeom prst="rect">
              <a:avLst/>
            </a:prstGeom>
          </p:spPr>
        </p:pic>
        <p:pic>
          <p:nvPicPr>
            <p:cNvPr id="24" name="그림 2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38A7433-0626-43AD-B741-62278136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18909" y="528805"/>
              <a:ext cx="1614790" cy="2900195"/>
            </a:xfrm>
            <a:prstGeom prst="rect">
              <a:avLst/>
            </a:prstGeom>
          </p:spPr>
        </p:pic>
        <p:pic>
          <p:nvPicPr>
            <p:cNvPr id="26" name="그림 2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3EA08B9-F44C-4A7E-AF96-2DF8A6D7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08185" y="2906250"/>
              <a:ext cx="1616940" cy="3442069"/>
            </a:xfrm>
            <a:prstGeom prst="rect">
              <a:avLst/>
            </a:prstGeom>
          </p:spPr>
        </p:pic>
        <p:pic>
          <p:nvPicPr>
            <p:cNvPr id="28" name="그림 2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155BDB6-4FD8-442E-A4DE-51214374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6101" y="5020494"/>
              <a:ext cx="3972084" cy="85636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DF1C46-6978-4A91-A129-DAB6AE0546FB}"/>
                </a:ext>
              </a:extLst>
            </p:cNvPr>
            <p:cNvSpPr/>
            <p:nvPr/>
          </p:nvSpPr>
          <p:spPr>
            <a:xfrm>
              <a:off x="1144591" y="1094453"/>
              <a:ext cx="3864583" cy="2479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EFEAB1-8F16-471B-9240-A26673A9D6D0}"/>
                </a:ext>
              </a:extLst>
            </p:cNvPr>
            <p:cNvSpPr/>
            <p:nvPr/>
          </p:nvSpPr>
          <p:spPr>
            <a:xfrm>
              <a:off x="1664375" y="2056634"/>
              <a:ext cx="2722800" cy="17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F26CE8-0924-4116-99EE-64B2245BCA19}"/>
                </a:ext>
              </a:extLst>
            </p:cNvPr>
            <p:cNvSpPr/>
            <p:nvPr/>
          </p:nvSpPr>
          <p:spPr>
            <a:xfrm>
              <a:off x="1300662" y="2735250"/>
              <a:ext cx="440589" cy="4165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D0D039F-572C-4428-B0B3-1717AB6A2F51}"/>
                </a:ext>
              </a:extLst>
            </p:cNvPr>
            <p:cNvSpPr/>
            <p:nvPr/>
          </p:nvSpPr>
          <p:spPr>
            <a:xfrm>
              <a:off x="2646546" y="2906250"/>
              <a:ext cx="1575258" cy="2455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7C2B73-4A14-4C5C-8EF5-384A71F20A17}"/>
                </a:ext>
              </a:extLst>
            </p:cNvPr>
            <p:cNvSpPr/>
            <p:nvPr/>
          </p:nvSpPr>
          <p:spPr>
            <a:xfrm>
              <a:off x="2335288" y="4897739"/>
              <a:ext cx="398184" cy="3941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195189C-F638-4148-9B0D-5AE58A3DEB21}"/>
                </a:ext>
              </a:extLst>
            </p:cNvPr>
            <p:cNvSpPr/>
            <p:nvPr/>
          </p:nvSpPr>
          <p:spPr>
            <a:xfrm>
              <a:off x="6651099" y="2626467"/>
              <a:ext cx="2357086" cy="1087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AB3898E-D9B4-47E3-8135-B5E9571FB60A}"/>
                </a:ext>
              </a:extLst>
            </p:cNvPr>
            <p:cNvSpPr/>
            <p:nvPr/>
          </p:nvSpPr>
          <p:spPr>
            <a:xfrm>
              <a:off x="9008185" y="1270483"/>
              <a:ext cx="1614790" cy="172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C17913-1031-46FC-954C-6A9E675B9C3B}"/>
                </a:ext>
              </a:extLst>
            </p:cNvPr>
            <p:cNvSpPr/>
            <p:nvPr/>
          </p:nvSpPr>
          <p:spPr>
            <a:xfrm>
              <a:off x="6658449" y="2974614"/>
              <a:ext cx="2349736" cy="177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A8C2D94-3CC0-43FB-9252-CE13AC1C9F68}"/>
                </a:ext>
              </a:extLst>
            </p:cNvPr>
            <p:cNvSpPr/>
            <p:nvPr/>
          </p:nvSpPr>
          <p:spPr>
            <a:xfrm>
              <a:off x="5283606" y="3631481"/>
              <a:ext cx="2615254" cy="177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1F29764-8D43-4C79-81BE-1CE42D73706C}"/>
                </a:ext>
              </a:extLst>
            </p:cNvPr>
            <p:cNvSpPr/>
            <p:nvPr/>
          </p:nvSpPr>
          <p:spPr>
            <a:xfrm>
              <a:off x="6651099" y="4481637"/>
              <a:ext cx="2181616" cy="1771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C8100F-BD38-449D-9B22-7F490EA062EB}"/>
                </a:ext>
              </a:extLst>
            </p:cNvPr>
            <p:cNvSpPr/>
            <p:nvPr/>
          </p:nvSpPr>
          <p:spPr>
            <a:xfrm>
              <a:off x="9015901" y="5196647"/>
              <a:ext cx="1607074" cy="6802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527E77-FD7C-4C6A-812E-BCFCDD80271D}"/>
                </a:ext>
              </a:extLst>
            </p:cNvPr>
            <p:cNvSpPr/>
            <p:nvPr/>
          </p:nvSpPr>
          <p:spPr>
            <a:xfrm>
              <a:off x="5043817" y="5035562"/>
              <a:ext cx="3962218" cy="835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38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- singleton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Singleton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만들기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녹색, 시계, 앉아있는, 대형이(가) 표시된 사진&#10;&#10;자동 생성된 설명">
            <a:extLst>
              <a:ext uri="{FF2B5EF4-FFF2-40B4-BE49-F238E27FC236}">
                <a16:creationId xmlns:a16="http://schemas.microsoft.com/office/drawing/2014/main" id="{D794A86C-12BF-4A58-8BC2-F9D390A8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1071799"/>
            <a:ext cx="7802064" cy="2095792"/>
          </a:xfrm>
          <a:prstGeom prst="rect">
            <a:avLst/>
          </a:prstGeom>
        </p:spPr>
      </p:pic>
      <p:pic>
        <p:nvPicPr>
          <p:cNvPr id="8" name="그림 7" descr="테이블, 화면, 앉아있는, 모니터이(가) 표시된 사진&#10;&#10;자동 생성된 설명">
            <a:extLst>
              <a:ext uri="{FF2B5EF4-FFF2-40B4-BE49-F238E27FC236}">
                <a16:creationId xmlns:a16="http://schemas.microsoft.com/office/drawing/2014/main" id="{FEE8A945-19E9-4F0A-9598-D40A049E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676" y="2235330"/>
            <a:ext cx="780206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0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게임 </a:t>
            </a:r>
            <a:r>
              <a:rPr lang="en-US" altLang="ko-KR" dirty="0"/>
              <a:t>UI</a:t>
            </a:r>
            <a:r>
              <a:rPr lang="ko-KR" altLang="en-US" dirty="0"/>
              <a:t>만들기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8168" y="73273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으로 선언된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instance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모든 오브젝트가 공유하는 단 하나의 변수가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39C4B98-2B70-448E-BC5F-08D19D07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128914"/>
            <a:ext cx="4031710" cy="2135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B405E-B6FF-4F64-822A-D3E13639B20E}"/>
              </a:ext>
            </a:extLst>
          </p:cNvPr>
          <p:cNvSpPr txBox="1"/>
          <p:nvPr/>
        </p:nvSpPr>
        <p:spPr>
          <a:xfrm>
            <a:off x="5160392" y="2232934"/>
            <a:ext cx="5870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Awake()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통해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instanc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자기 자신을 할당한다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이미 생성되었는데 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추가된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생성되거나 활성화 되려고 한다면 이미 생성되었기 때문에 더 이상 생성할 수 없다고 하고 삭제하여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도 하나만 남기게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GameManager.instanc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즉시 접근할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19FA6EE7-92EA-480B-926B-805C7E13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37" y="3362961"/>
            <a:ext cx="4031155" cy="192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배경스크롤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해상도에 맞는 </a:t>
            </a:r>
            <a:r>
              <a:rPr lang="en-US" altLang="ko-KR" sz="1800" dirty="0"/>
              <a:t>UI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- singleton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8168" y="732735"/>
            <a:ext cx="990226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오브젝트를 생성하고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생성하자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Update()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Gameover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true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인지 확인해서 마우스 왼쪽 클릭 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재시작 코드를 넣는다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활성화 중인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체크해서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Scene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이름을 알아오고 다시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로드한다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F319F5-05C2-464E-9856-4130BBF7A909}"/>
              </a:ext>
            </a:extLst>
          </p:cNvPr>
          <p:cNvGrpSpPr/>
          <p:nvPr/>
        </p:nvGrpSpPr>
        <p:grpSpPr>
          <a:xfrm>
            <a:off x="1688733" y="1152207"/>
            <a:ext cx="8801131" cy="2276793"/>
            <a:chOff x="1151569" y="1071289"/>
            <a:chExt cx="8801131" cy="2276793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B2B19D7-A99C-4754-838D-831EBC23D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569" y="1141262"/>
              <a:ext cx="3381847" cy="1676634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47029D8-4500-4909-8378-F9EC78C55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168" y="1071289"/>
              <a:ext cx="4172532" cy="2276793"/>
            </a:xfrm>
            <a:prstGeom prst="rect">
              <a:avLst/>
            </a:prstGeom>
          </p:spPr>
        </p:pic>
      </p:grpSp>
      <p:pic>
        <p:nvPicPr>
          <p:cNvPr id="15" name="그림 14" descr="실내, 앉아있는, 화면, 모니터이(가) 표시된 사진&#10;&#10;자동 생성된 설명">
            <a:extLst>
              <a:ext uri="{FF2B5EF4-FFF2-40B4-BE49-F238E27FC236}">
                <a16:creationId xmlns:a16="http://schemas.microsoft.com/office/drawing/2014/main" id="{8CA50CCF-6A80-45CB-A158-CD6DC3AE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4445216"/>
            <a:ext cx="747816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0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- singleton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8168" y="732735"/>
            <a:ext cx="9902263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AddScore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완성하고 적용해보자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OnPlayerDead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작성하고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동작하게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테이블, 쥐고있는, 앉아있는, 검은색이(가) 표시된 사진&#10;&#10;자동 생성된 설명">
            <a:extLst>
              <a:ext uri="{FF2B5EF4-FFF2-40B4-BE49-F238E27FC236}">
                <a16:creationId xmlns:a16="http://schemas.microsoft.com/office/drawing/2014/main" id="{E6FEEA51-D39B-4C58-9027-B56BD193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1289"/>
            <a:ext cx="4925112" cy="2353003"/>
          </a:xfrm>
          <a:prstGeom prst="rect">
            <a:avLst/>
          </a:prstGeom>
        </p:spPr>
      </p:pic>
      <p:pic>
        <p:nvPicPr>
          <p:cNvPr id="8" name="그림 7" descr="사진, 검은색, 쥐고있는, 화면이(가) 표시된 사진&#10;&#10;자동 생성된 설명">
            <a:extLst>
              <a:ext uri="{FF2B5EF4-FFF2-40B4-BE49-F238E27FC236}">
                <a16:creationId xmlns:a16="http://schemas.microsoft.com/office/drawing/2014/main" id="{2170E67E-0F09-4BA2-872E-79FBEAC4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025944"/>
            <a:ext cx="3477110" cy="1190791"/>
          </a:xfrm>
          <a:prstGeom prst="rect">
            <a:avLst/>
          </a:prstGeom>
        </p:spPr>
      </p:pic>
      <p:pic>
        <p:nvPicPr>
          <p:cNvPr id="12" name="그림 11" descr="테이블, 녹색, 앉아있는, 거리이(가) 표시된 사진&#10;&#10;자동 생성된 설명">
            <a:extLst>
              <a:ext uri="{FF2B5EF4-FFF2-40B4-BE49-F238E27FC236}">
                <a16:creationId xmlns:a16="http://schemas.microsoft.com/office/drawing/2014/main" id="{7EF3F79A-05E3-452E-ADE8-6BAEE0CE5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404" y="4025944"/>
            <a:ext cx="5019473" cy="28395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3EB7E-53B3-4724-BB47-F22EAC2B3519}"/>
              </a:ext>
            </a:extLst>
          </p:cNvPr>
          <p:cNvSpPr/>
          <p:nvPr/>
        </p:nvSpPr>
        <p:spPr>
          <a:xfrm>
            <a:off x="5982511" y="6468894"/>
            <a:ext cx="3579778" cy="24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만들기 </a:t>
            </a:r>
            <a:r>
              <a:rPr lang="en-US" altLang="ko-KR" dirty="0"/>
              <a:t>- singleton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8168" y="732735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ScrollingObject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Update()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종료 했을 때로 수정해보자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GameManager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Field</a:t>
            </a:r>
            <a:r>
              <a:rPr lang="ko-KR" altLang="en-US" sz="1600">
                <a:latin typeface="Arial Black" pitchFamily="34" charset="0"/>
                <a:sym typeface="Wingdings" panose="05000000000000000000" pitchFamily="2" charset="2"/>
              </a:rPr>
              <a:t>를 할당해주고 실행 해보자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실내, 앉아있는, 화면, 모니터이(가) 표시된 사진&#10;&#10;자동 생성된 설명">
            <a:extLst>
              <a:ext uri="{FF2B5EF4-FFF2-40B4-BE49-F238E27FC236}">
                <a16:creationId xmlns:a16="http://schemas.microsoft.com/office/drawing/2014/main" id="{09ACAC7A-5904-4C4C-91DC-44F70BEC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25122"/>
            <a:ext cx="7525800" cy="207674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A81A76FD-A198-4E5A-90E6-B518578C7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14" y="3963559"/>
            <a:ext cx="416300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배경 스크롤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Scroll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배경을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추가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19EA92-04A1-4986-8E54-818B2773C049}"/>
              </a:ext>
            </a:extLst>
          </p:cNvPr>
          <p:cNvGrpSpPr/>
          <p:nvPr/>
        </p:nvGrpSpPr>
        <p:grpSpPr>
          <a:xfrm>
            <a:off x="2044834" y="1101557"/>
            <a:ext cx="7079502" cy="2327443"/>
            <a:chOff x="1323123" y="1224097"/>
            <a:chExt cx="8095909" cy="2623201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C70AD77-7BDD-4344-8A74-6682447A7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123" y="1465470"/>
              <a:ext cx="3410426" cy="2229161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F90D7FD-981B-456D-BF78-619727299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6026" y="1224097"/>
              <a:ext cx="3410426" cy="1219370"/>
            </a:xfrm>
            <a:prstGeom prst="rect">
              <a:avLst/>
            </a:prstGeom>
          </p:spPr>
        </p:pic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AC279B7-3D05-41BD-A4EE-C865690AC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026" y="2504086"/>
              <a:ext cx="4163006" cy="1343212"/>
            </a:xfrm>
            <a:prstGeom prst="rect">
              <a:avLst/>
            </a:prstGeom>
          </p:spPr>
        </p:pic>
      </p:grp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C79F093-50B7-4D5D-833D-DFCD23096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411" y="3561648"/>
            <a:ext cx="3410426" cy="62873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DC2E2DC-7747-44AE-B671-8D03F755B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811" y="3561648"/>
            <a:ext cx="3842593" cy="2558798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AB7DD9FF-808D-4DAC-A6A4-AD8DF8A5B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402" y="3004991"/>
            <a:ext cx="1825518" cy="3853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15F4A2-F394-44A0-B548-DD1E0FC9DE1E}"/>
              </a:ext>
            </a:extLst>
          </p:cNvPr>
          <p:cNvSpPr txBox="1"/>
          <p:nvPr/>
        </p:nvSpPr>
        <p:spPr>
          <a:xfrm>
            <a:off x="1141411" y="4287555"/>
            <a:ext cx="33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400" dirty="0">
                <a:latin typeface="Arial Black" panose="020B0A04020102020204" pitchFamily="34" charset="0"/>
                <a:sym typeface="Wingdings" panose="05000000000000000000" pitchFamily="2" charset="2"/>
              </a:rPr>
              <a:t>이외의 공간의 이질감을 없애기 위해 카메라 속성 변경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42B0F-7239-438F-854E-1F36BC5C336D}"/>
              </a:ext>
            </a:extLst>
          </p:cNvPr>
          <p:cNvSpPr txBox="1"/>
          <p:nvPr/>
        </p:nvSpPr>
        <p:spPr>
          <a:xfrm>
            <a:off x="1563326" y="5542284"/>
            <a:ext cx="3244648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Clear Flags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Solid Color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로 변경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0322B8-D615-46C4-B24C-20D255E74E89}"/>
              </a:ext>
            </a:extLst>
          </p:cNvPr>
          <p:cNvSpPr/>
          <p:nvPr/>
        </p:nvSpPr>
        <p:spPr>
          <a:xfrm>
            <a:off x="6567948" y="4463845"/>
            <a:ext cx="2328456" cy="12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C5278-830F-4BB1-8EE5-C914CC45F15A}"/>
              </a:ext>
            </a:extLst>
          </p:cNvPr>
          <p:cNvSpPr/>
          <p:nvPr/>
        </p:nvSpPr>
        <p:spPr>
          <a:xfrm>
            <a:off x="6567948" y="4608772"/>
            <a:ext cx="2328456" cy="181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0671D5D-33BB-49B1-A0AC-55F101A8029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807974" y="4527755"/>
            <a:ext cx="1759974" cy="116841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F70844-C630-44C7-9132-832E8646083B}"/>
              </a:ext>
            </a:extLst>
          </p:cNvPr>
          <p:cNvSpPr txBox="1"/>
          <p:nvPr/>
        </p:nvSpPr>
        <p:spPr>
          <a:xfrm>
            <a:off x="5421608" y="6253094"/>
            <a:ext cx="324464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Background Color Field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클릭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&gt;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컬러를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(163, 185, 194)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변경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CD0D6A8-153A-4A9F-BA0B-C1C4B4A96EE0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rot="5400000" flipH="1" flipV="1">
            <a:off x="6656885" y="5177803"/>
            <a:ext cx="1462338" cy="68824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5B604-E718-46FD-8655-26720BD0AD4E}"/>
              </a:ext>
            </a:extLst>
          </p:cNvPr>
          <p:cNvSpPr/>
          <p:nvPr/>
        </p:nvSpPr>
        <p:spPr>
          <a:xfrm>
            <a:off x="9267610" y="5558516"/>
            <a:ext cx="1776310" cy="773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DBBB2FF-272B-4E1D-A596-03C0B790369D}"/>
              </a:ext>
            </a:extLst>
          </p:cNvPr>
          <p:cNvCxnSpPr>
            <a:stCxn id="20" idx="3"/>
            <a:endCxn id="26" idx="0"/>
          </p:cNvCxnSpPr>
          <p:nvPr/>
        </p:nvCxnSpPr>
        <p:spPr>
          <a:xfrm>
            <a:off x="8896404" y="4699764"/>
            <a:ext cx="1259361" cy="858752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Layer sort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E0E61-D022-420D-88D6-32ACF709254F}"/>
              </a:ext>
            </a:extLst>
          </p:cNvPr>
          <p:cNvSpPr txBox="1"/>
          <p:nvPr/>
        </p:nvSpPr>
        <p:spPr>
          <a:xfrm>
            <a:off x="1294057" y="884625"/>
            <a:ext cx="9902263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배경을 추가하면 추가한 배경에 의해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 지형이 가려져 보일 때도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축이 없다고 생각하기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World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존재하는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앞쪽 뒤쪽 관계를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Sort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관리해야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 UI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많이 사용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XXXRenderer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Rendering Sort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설정이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좌표와 상관없이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Rendering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순서에 의한 앞뒤 표현을 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일일이 좌표를 계산할 필요가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Layer Sort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설정하고 적용하자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6BC620E-8240-4B09-8588-A557427B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57" y="3098108"/>
            <a:ext cx="4153480" cy="266737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BA56E13-EE37-4F76-950D-A97DE6AB2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366" y="3098108"/>
            <a:ext cx="4172532" cy="150516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AAE6850-FC3D-454F-8720-93595B0B1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66" y="5144208"/>
            <a:ext cx="4163006" cy="10574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7D684B-5412-4D28-BA22-929E5FB77554}"/>
              </a:ext>
            </a:extLst>
          </p:cNvPr>
          <p:cNvSpPr txBox="1"/>
          <p:nvPr/>
        </p:nvSpPr>
        <p:spPr>
          <a:xfrm>
            <a:off x="1294057" y="5973375"/>
            <a:ext cx="316356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Sorting Layer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Default </a:t>
            </a:r>
            <a:r>
              <a:rPr lang="ko-KR" altLang="en-US" sz="1400" dirty="0">
                <a:latin typeface="Arial Black" panose="020B0A04020102020204" pitchFamily="34" charset="0"/>
              </a:rPr>
              <a:t>클릭 </a:t>
            </a:r>
            <a:r>
              <a:rPr lang="en-US" altLang="ko-KR" sz="1400" dirty="0">
                <a:latin typeface="Arial Black" panose="020B0A04020102020204" pitchFamily="34" charset="0"/>
              </a:rPr>
              <a:t>&gt; Add Sorting Layers </a:t>
            </a:r>
            <a:r>
              <a:rPr lang="ko-KR" altLang="en-US" sz="1400" dirty="0">
                <a:latin typeface="Arial Black" panose="020B0A04020102020204" pitchFamily="34" charset="0"/>
              </a:rPr>
              <a:t>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C4BA4-3012-4417-B012-3E6CC1160918}"/>
              </a:ext>
            </a:extLst>
          </p:cNvPr>
          <p:cNvSpPr/>
          <p:nvPr/>
        </p:nvSpPr>
        <p:spPr>
          <a:xfrm>
            <a:off x="2905333" y="4827639"/>
            <a:ext cx="2502408" cy="73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D3BCD7F-EDD8-47BF-B395-1B6B5B40A855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rot="5400000" flipH="1" flipV="1">
            <a:off x="3312029" y="5128867"/>
            <a:ext cx="408317" cy="12807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C9119B-1004-44B7-B2B2-DAA947F60F21}"/>
              </a:ext>
            </a:extLst>
          </p:cNvPr>
          <p:cNvSpPr txBox="1"/>
          <p:nvPr/>
        </p:nvSpPr>
        <p:spPr>
          <a:xfrm>
            <a:off x="5848366" y="2714641"/>
            <a:ext cx="3403789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Sorting Layers </a:t>
            </a:r>
            <a:r>
              <a:rPr lang="ko-KR" altLang="en-US" sz="1400" dirty="0">
                <a:latin typeface="Arial Black" panose="020B0A04020102020204" pitchFamily="34" charset="0"/>
              </a:rPr>
              <a:t>리스트의 </a:t>
            </a:r>
            <a:r>
              <a:rPr lang="en-US" altLang="ko-KR" sz="1400" dirty="0">
                <a:latin typeface="Arial Black" panose="020B0A04020102020204" pitchFamily="34" charset="0"/>
              </a:rPr>
              <a:t>+ </a:t>
            </a:r>
            <a:r>
              <a:rPr lang="ko-KR" altLang="en-US" sz="1400" dirty="0">
                <a:latin typeface="Arial Black" panose="020B0A04020102020204" pitchFamily="34" charset="0"/>
              </a:rPr>
              <a:t>버튼 클릭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04242A-1543-47EE-847E-F282B3D394D2}"/>
              </a:ext>
            </a:extLst>
          </p:cNvPr>
          <p:cNvSpPr/>
          <p:nvPr/>
        </p:nvSpPr>
        <p:spPr>
          <a:xfrm>
            <a:off x="5997578" y="3987733"/>
            <a:ext cx="4013794" cy="446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FC8A7AE-8865-414F-AAC6-EA258D1AAB6A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16200000" flipH="1">
            <a:off x="7294711" y="3277968"/>
            <a:ext cx="965315" cy="45421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708187-59D7-43C0-87C6-09826B40C403}"/>
              </a:ext>
            </a:extLst>
          </p:cNvPr>
          <p:cNvSpPr txBox="1"/>
          <p:nvPr/>
        </p:nvSpPr>
        <p:spPr>
          <a:xfrm>
            <a:off x="6077302" y="4776744"/>
            <a:ext cx="3854345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생성된 </a:t>
            </a:r>
            <a:r>
              <a:rPr lang="en-US" altLang="ko-KR" sz="1400" dirty="0">
                <a:latin typeface="Arial Black" panose="020B0A04020102020204" pitchFamily="34" charset="0"/>
              </a:rPr>
              <a:t>Layers </a:t>
            </a:r>
            <a:r>
              <a:rPr lang="ko-KR" altLang="en-US" sz="1400" dirty="0">
                <a:latin typeface="Arial Black" panose="020B0A04020102020204" pitchFamily="34" charset="0"/>
              </a:rPr>
              <a:t>이름을 </a:t>
            </a:r>
            <a:r>
              <a:rPr lang="en-US" altLang="ko-KR" sz="1400" dirty="0">
                <a:latin typeface="Arial Black" panose="020B0A04020102020204" pitchFamily="34" charset="0"/>
              </a:rPr>
              <a:t>Background</a:t>
            </a:r>
            <a:r>
              <a:rPr lang="ko-KR" altLang="en-US" sz="1400" dirty="0">
                <a:latin typeface="Arial Black" panose="020B0A04020102020204" pitchFamily="34" charset="0"/>
              </a:rPr>
              <a:t>로 변경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01907D1-E203-46BA-AC37-9FB5F6256C58}"/>
              </a:ext>
            </a:extLst>
          </p:cNvPr>
          <p:cNvCxnSpPr>
            <a:cxnSpLocks/>
            <a:stCxn id="36" idx="0"/>
            <a:endCxn id="32" idx="2"/>
          </p:cNvCxnSpPr>
          <p:nvPr/>
        </p:nvCxnSpPr>
        <p:spPr>
          <a:xfrm flipV="1">
            <a:off x="8004475" y="4434348"/>
            <a:ext cx="0" cy="3423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4DE71E-39FB-473C-96D9-9147368A6DF2}"/>
              </a:ext>
            </a:extLst>
          </p:cNvPr>
          <p:cNvSpPr/>
          <p:nvPr/>
        </p:nvSpPr>
        <p:spPr>
          <a:xfrm>
            <a:off x="5997577" y="5625461"/>
            <a:ext cx="4013794" cy="446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7EE057-7642-4517-8C4A-D4A82134D609}"/>
              </a:ext>
            </a:extLst>
          </p:cNvPr>
          <p:cNvSpPr txBox="1"/>
          <p:nvPr/>
        </p:nvSpPr>
        <p:spPr>
          <a:xfrm>
            <a:off x="6077302" y="6421741"/>
            <a:ext cx="3854345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 Black" panose="020B0A04020102020204" pitchFamily="34" charset="0"/>
              </a:rPr>
              <a:t>Middleground</a:t>
            </a:r>
            <a:r>
              <a:rPr lang="en-US" altLang="ko-KR" sz="1400" dirty="0">
                <a:latin typeface="Arial Black" panose="020B0A04020102020204" pitchFamily="34" charset="0"/>
              </a:rPr>
              <a:t>,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Foreground</a:t>
            </a:r>
            <a:r>
              <a:rPr lang="ko-KR" altLang="en-US" sz="1400" dirty="0">
                <a:latin typeface="Arial Black" panose="020B0A04020102020204" pitchFamily="34" charset="0"/>
              </a:rPr>
              <a:t>도 추가한다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668D50-507A-44F3-83F0-A0C0E9A4D1B8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flipH="1" flipV="1">
            <a:off x="8004474" y="6072076"/>
            <a:ext cx="1" cy="349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Layer sort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E0E61-D022-420D-88D6-32ACF709254F}"/>
              </a:ext>
            </a:extLst>
          </p:cNvPr>
          <p:cNvSpPr txBox="1"/>
          <p:nvPr/>
        </p:nvSpPr>
        <p:spPr>
          <a:xfrm>
            <a:off x="1294057" y="8846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추가한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Layer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적용해서 실행해보자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ACFFFCD-5945-4E77-BA93-7A5D2B73B654}"/>
              </a:ext>
            </a:extLst>
          </p:cNvPr>
          <p:cNvGrpSpPr/>
          <p:nvPr/>
        </p:nvGrpSpPr>
        <p:grpSpPr>
          <a:xfrm>
            <a:off x="1138168" y="1374559"/>
            <a:ext cx="9915664" cy="5448020"/>
            <a:chOff x="1138168" y="1374559"/>
            <a:chExt cx="9915664" cy="544802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AA9DB85-FE7C-42A8-8CD8-9607094DB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168" y="1374559"/>
              <a:ext cx="4163006" cy="2648320"/>
            </a:xfrm>
            <a:prstGeom prst="rect">
              <a:avLst/>
            </a:prstGeom>
          </p:spPr>
        </p:pic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DA0ECF8-B731-4381-8E59-56234C52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6355" y="1374559"/>
              <a:ext cx="4029637" cy="2638793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51671E3-C8B1-4EE7-9158-AB075946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8168" y="4174259"/>
              <a:ext cx="4163006" cy="2648320"/>
            </a:xfrm>
            <a:prstGeom prst="rect">
              <a:avLst/>
            </a:prstGeom>
          </p:spPr>
        </p:pic>
        <p:pic>
          <p:nvPicPr>
            <p:cNvPr id="16" name="그림 15" descr="음식, 테이블, 커튼이(가) 표시된 사진&#10;&#10;자동 생성된 설명">
              <a:extLst>
                <a:ext uri="{FF2B5EF4-FFF2-40B4-BE49-F238E27FC236}">
                  <a16:creationId xmlns:a16="http://schemas.microsoft.com/office/drawing/2014/main" id="{6B03C661-3067-4F22-93AE-33E599ECE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3507" y="3844009"/>
              <a:ext cx="6630325" cy="2896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15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배경 스크롤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E0E61-D022-420D-88D6-32ACF709254F}"/>
              </a:ext>
            </a:extLst>
          </p:cNvPr>
          <p:cNvSpPr txBox="1"/>
          <p:nvPr/>
        </p:nvSpPr>
        <p:spPr>
          <a:xfrm>
            <a:off x="1294057" y="884625"/>
            <a:ext cx="990226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Scrolling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ScrollingObject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추가하자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Sky,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StartPlatform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ScrollingObject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추가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ScrollingObject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Script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살펴보자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추가한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Transform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초당 속도와 방향으로 움직이게 하자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테이블, 쥐고있는, 노트북, 방이(가) 표시된 사진&#10;&#10;자동 생성된 설명">
            <a:extLst>
              <a:ext uri="{FF2B5EF4-FFF2-40B4-BE49-F238E27FC236}">
                <a16:creationId xmlns:a16="http://schemas.microsoft.com/office/drawing/2014/main" id="{BF186733-57D8-4C20-8B92-0F1EB98B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57" y="1921740"/>
            <a:ext cx="6468378" cy="2343477"/>
          </a:xfrm>
          <a:prstGeom prst="rect">
            <a:avLst/>
          </a:prstGeom>
        </p:spPr>
      </p:pic>
      <p:pic>
        <p:nvPicPr>
          <p:cNvPr id="9" name="그림 8" descr="시계, 검은색, 어두운, 오렌지이(가) 표시된 사진&#10;&#10;자동 생성된 설명">
            <a:extLst>
              <a:ext uri="{FF2B5EF4-FFF2-40B4-BE49-F238E27FC236}">
                <a16:creationId xmlns:a16="http://schemas.microsoft.com/office/drawing/2014/main" id="{66580980-FBAA-4CF9-AF4E-F81ACB179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57" y="4821657"/>
            <a:ext cx="703043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배경 스크롤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반복되는 배경을 만들려고 할 때 고려해야 할 사항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적어도 두 개의 배경이 있어야 끊기지 않고 반복되는 모습을 연출 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사용한 배경의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width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기준으로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width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값만큼 이동했다면 오른쪽 끝으로 이동하게 하는 방법을 사용한다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476738-0996-4DC6-80AF-D1D1E4EE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055664"/>
            <a:ext cx="3409950" cy="2339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812D06-8402-479B-A2B0-106D433BCD3F}"/>
              </a:ext>
            </a:extLst>
          </p:cNvPr>
          <p:cNvSpPr txBox="1"/>
          <p:nvPr/>
        </p:nvSpPr>
        <p:spPr>
          <a:xfrm>
            <a:off x="4548118" y="2055664"/>
            <a:ext cx="6502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BackgroundLoop</a:t>
            </a:r>
            <a:r>
              <a:rPr lang="en-US" altLang="ko-KR" sz="1600" dirty="0">
                <a:latin typeface="Arial Black" panose="020B0A04020102020204" pitchFamily="34" charset="0"/>
              </a:rPr>
              <a:t> Script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X</a:t>
            </a:r>
            <a:r>
              <a:rPr lang="ko-KR" altLang="en-US" sz="1600" dirty="0">
                <a:latin typeface="Arial Black" panose="020B0A04020102020204" pitchFamily="34" charset="0"/>
              </a:rPr>
              <a:t>축 위치 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rm.position.x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를 계속 체크한다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 </a:t>
            </a:r>
            <a:r>
              <a:rPr lang="ko-KR" altLang="en-US" sz="1600" dirty="0" err="1">
                <a:latin typeface="Arial Black" panose="020B0A04020102020204" pitchFamily="34" charset="0"/>
              </a:rPr>
              <a:t>위치값이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–width </a:t>
            </a:r>
            <a:r>
              <a:rPr lang="ko-KR" altLang="en-US" sz="1600" dirty="0">
                <a:latin typeface="Arial Black" panose="020B0A04020102020204" pitchFamily="34" charset="0"/>
              </a:rPr>
              <a:t>이하라면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너무 많이 왼쪽으로</a:t>
            </a:r>
            <a:r>
              <a:rPr lang="en-US" altLang="ko-KR" sz="1600" dirty="0">
                <a:latin typeface="Arial Black" panose="020B0A04020102020204" pitchFamily="34" charset="0"/>
              </a:rPr>
              <a:t>’ </a:t>
            </a:r>
            <a:r>
              <a:rPr lang="ko-KR" altLang="en-US" sz="1600" dirty="0">
                <a:latin typeface="Arial Black" panose="020B0A04020102020204" pitchFamily="34" charset="0"/>
              </a:rPr>
              <a:t>이동했다고 판단하고 현재 위치에 </a:t>
            </a:r>
            <a:r>
              <a:rPr lang="en-US" altLang="ko-KR" sz="1600" dirty="0">
                <a:latin typeface="Arial Black" panose="020B0A04020102020204" pitchFamily="34" charset="0"/>
              </a:rPr>
              <a:t>2 * width</a:t>
            </a:r>
            <a:r>
              <a:rPr lang="ko-KR" altLang="en-US" sz="1600" dirty="0">
                <a:latin typeface="Arial Black" panose="020B0A04020102020204" pitchFamily="34" charset="0"/>
              </a:rPr>
              <a:t>를 더 해서 되 돌려놓는다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E26251-4A78-45C3-ACAA-40196E08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45" y="4395019"/>
            <a:ext cx="3648075" cy="2433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2F30F4-61F2-41FD-A240-07207DE9372D}"/>
              </a:ext>
            </a:extLst>
          </p:cNvPr>
          <p:cNvSpPr txBox="1"/>
          <p:nvPr/>
        </p:nvSpPr>
        <p:spPr>
          <a:xfrm>
            <a:off x="1138168" y="4420322"/>
            <a:ext cx="6257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 위치가 </a:t>
            </a:r>
            <a:r>
              <a:rPr lang="en-US" altLang="ko-KR" sz="1600" dirty="0">
                <a:latin typeface="Arial Black" panose="020B0A04020102020204" pitchFamily="34" charset="0"/>
              </a:rPr>
              <a:t>–width</a:t>
            </a:r>
            <a:r>
              <a:rPr lang="ko-KR" altLang="en-US" sz="1600" dirty="0">
                <a:latin typeface="Arial Black" panose="020B0A04020102020204" pitchFamily="34" charset="0"/>
              </a:rPr>
              <a:t>가 되는 순간 </a:t>
            </a:r>
            <a:r>
              <a:rPr lang="en-US" altLang="ko-KR" sz="1600" dirty="0">
                <a:latin typeface="Arial Black" panose="020B0A04020102020204" pitchFamily="34" charset="0"/>
              </a:rPr>
              <a:t>+width</a:t>
            </a:r>
            <a:r>
              <a:rPr lang="ko-KR" altLang="en-US" sz="1600" dirty="0">
                <a:latin typeface="Arial Black" panose="020B0A04020102020204" pitchFamily="34" charset="0"/>
              </a:rPr>
              <a:t>로 변경되어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오른쪽으로 </a:t>
            </a:r>
            <a:r>
              <a:rPr lang="ko-KR" altLang="en-US" sz="1600" dirty="0" err="1">
                <a:latin typeface="Arial Black" panose="020B0A04020102020204" pitchFamily="34" charset="0"/>
              </a:rPr>
              <a:t>순간이동하여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배경 스크롤링이 무한 반복된다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width</a:t>
            </a:r>
            <a:r>
              <a:rPr lang="ko-KR" altLang="en-US" sz="1600" dirty="0">
                <a:latin typeface="Arial Black" panose="020B0A04020102020204" pitchFamily="34" charset="0"/>
              </a:rPr>
              <a:t>의 값을 구해오는 것이 문제인데 </a:t>
            </a:r>
            <a:r>
              <a:rPr lang="en-US" altLang="ko-KR" sz="1600" dirty="0">
                <a:latin typeface="Arial Black" panose="020B0A04020102020204" pitchFamily="34" charset="0"/>
              </a:rPr>
              <a:t>Scrolling</a:t>
            </a:r>
            <a:r>
              <a:rPr lang="ko-KR" altLang="en-US" sz="1600" dirty="0">
                <a:latin typeface="Arial Black" panose="020B0A04020102020204" pitchFamily="34" charset="0"/>
              </a:rPr>
              <a:t>할 </a:t>
            </a:r>
            <a:r>
              <a:rPr lang="en-US" altLang="ko-KR" sz="1600" dirty="0">
                <a:latin typeface="Arial Black" panose="020B0A04020102020204" pitchFamily="34" charset="0"/>
              </a:rPr>
              <a:t>Object </a:t>
            </a:r>
            <a:r>
              <a:rPr lang="ko-KR" altLang="en-US" sz="1600" dirty="0">
                <a:latin typeface="Arial Black" panose="020B0A04020102020204" pitchFamily="34" charset="0"/>
              </a:rPr>
              <a:t>들에게 </a:t>
            </a:r>
            <a:r>
              <a:rPr lang="en-US" altLang="ko-KR" sz="1600" dirty="0">
                <a:latin typeface="Arial Black" panose="020B0A04020102020204" pitchFamily="34" charset="0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</a:rPr>
              <a:t>를 추가해 두면 이 </a:t>
            </a:r>
            <a:r>
              <a:rPr lang="en-US" altLang="ko-KR" sz="1600" dirty="0">
                <a:latin typeface="Arial Black" panose="020B0A04020102020204" pitchFamily="34" charset="0"/>
              </a:rPr>
              <a:t>Collider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 를 체크할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38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배경 스크롤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Scrolling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들에게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Collider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추가하고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BackgroundLoop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스크립트를 추가해서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Scrolling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반복해 보자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005E7EE-CC61-4067-ABCC-E7F44CBA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4172532" cy="34104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F2B8D1-8FC2-4CB3-98CE-4489D35E2D94}"/>
              </a:ext>
            </a:extLst>
          </p:cNvPr>
          <p:cNvSpPr/>
          <p:nvPr/>
        </p:nvSpPr>
        <p:spPr>
          <a:xfrm>
            <a:off x="1138168" y="2300748"/>
            <a:ext cx="4171251" cy="2035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FA7E2-46D2-47E1-B9FF-6D497F40AECB}"/>
              </a:ext>
            </a:extLst>
          </p:cNvPr>
          <p:cNvSpPr/>
          <p:nvPr/>
        </p:nvSpPr>
        <p:spPr>
          <a:xfrm>
            <a:off x="1138168" y="4522839"/>
            <a:ext cx="4171251" cy="20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332D58-7B86-409E-AE4D-72077E2C32A1}"/>
              </a:ext>
            </a:extLst>
          </p:cNvPr>
          <p:cNvSpPr/>
          <p:nvPr/>
        </p:nvSpPr>
        <p:spPr>
          <a:xfrm>
            <a:off x="1280737" y="2915004"/>
            <a:ext cx="1678774" cy="182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F6F83-7E0F-4194-BB15-060B1ADF404A}"/>
              </a:ext>
            </a:extLst>
          </p:cNvPr>
          <p:cNvSpPr txBox="1"/>
          <p:nvPr/>
        </p:nvSpPr>
        <p:spPr>
          <a:xfrm>
            <a:off x="5663381" y="1317000"/>
            <a:ext cx="427703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BoxCollider</a:t>
            </a:r>
            <a:r>
              <a:rPr lang="en-US" altLang="ko-KR" sz="1600" dirty="0">
                <a:latin typeface="Arial Black" panose="020B0A04020102020204" pitchFamily="34" charset="0"/>
              </a:rPr>
              <a:t> 2D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추가한다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8FF11-2449-448D-B81D-30F581EFDA60}"/>
              </a:ext>
            </a:extLst>
          </p:cNvPr>
          <p:cNvSpPr txBox="1"/>
          <p:nvPr/>
        </p:nvSpPr>
        <p:spPr>
          <a:xfrm>
            <a:off x="5663381" y="2608408"/>
            <a:ext cx="427703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물리작용을 받지 않고 충돌이벤트 </a:t>
            </a:r>
            <a:r>
              <a:rPr lang="ko-KR" altLang="en-US" sz="1600" dirty="0" err="1">
                <a:latin typeface="Arial Black" panose="020B0A04020102020204" pitchFamily="34" charset="0"/>
              </a:rPr>
              <a:t>체크용으</a:t>
            </a:r>
            <a:r>
              <a:rPr lang="ko-KR" altLang="en-US" sz="1600" dirty="0">
                <a:latin typeface="Arial Black" panose="020B0A04020102020204" pitchFamily="34" charset="0"/>
              </a:rPr>
              <a:t> 로 </a:t>
            </a:r>
            <a:r>
              <a:rPr lang="en-US" altLang="ko-KR" sz="1600" dirty="0">
                <a:latin typeface="Arial Black" panose="020B0A04020102020204" pitchFamily="34" charset="0"/>
              </a:rPr>
              <a:t>is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Trigger</a:t>
            </a:r>
            <a:r>
              <a:rPr lang="ko-KR" altLang="en-US" sz="1600" dirty="0">
                <a:latin typeface="Arial Black" panose="020B0A04020102020204" pitchFamily="34" charset="0"/>
              </a:rPr>
              <a:t>를 체크한다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6BD22-29B1-459C-89A4-605CD413B9A5}"/>
              </a:ext>
            </a:extLst>
          </p:cNvPr>
          <p:cNvSpPr txBox="1"/>
          <p:nvPr/>
        </p:nvSpPr>
        <p:spPr>
          <a:xfrm>
            <a:off x="5663381" y="4142651"/>
            <a:ext cx="4277032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Scrolling</a:t>
            </a:r>
            <a:r>
              <a:rPr lang="ko-KR" altLang="en-US" sz="1600" dirty="0">
                <a:latin typeface="Arial Black" panose="020B0A04020102020204" pitchFamily="34" charset="0"/>
              </a:rPr>
              <a:t>을 반복적으로 </a:t>
            </a:r>
            <a:r>
              <a:rPr lang="en-US" altLang="ko-KR" sz="1600" dirty="0">
                <a:latin typeface="Arial Black" panose="020B0A04020102020204" pitchFamily="34" charset="0"/>
              </a:rPr>
              <a:t>Loop</a:t>
            </a:r>
            <a:r>
              <a:rPr lang="ko-KR" altLang="en-US" sz="1600" dirty="0">
                <a:latin typeface="Arial Black" panose="020B0A04020102020204" pitchFamily="34" charset="0"/>
              </a:rPr>
              <a:t>할 </a:t>
            </a:r>
            <a:r>
              <a:rPr lang="en-US" altLang="ko-KR" sz="1600" dirty="0">
                <a:latin typeface="Arial Black" panose="020B0A04020102020204" pitchFamily="34" charset="0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</a:rPr>
              <a:t>에 추가한 뒤 </a:t>
            </a:r>
            <a:r>
              <a:rPr lang="en-US" altLang="ko-KR" sz="1600" dirty="0">
                <a:latin typeface="Arial Black" panose="020B0A04020102020204" pitchFamily="34" charset="0"/>
              </a:rPr>
              <a:t>Loop</a:t>
            </a:r>
            <a:r>
              <a:rPr lang="ko-KR" altLang="en-US" sz="1600" dirty="0">
                <a:latin typeface="Arial Black" panose="020B0A04020102020204" pitchFamily="34" charset="0"/>
              </a:rPr>
              <a:t>할 </a:t>
            </a:r>
            <a:r>
              <a:rPr lang="en-US" altLang="ko-KR" sz="1600" dirty="0">
                <a:latin typeface="Arial Black" panose="020B0A04020102020204" pitchFamily="34" charset="0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</a:rPr>
              <a:t>를 한곳에 모아둔다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2C5447F-B8F5-4CB3-BC2D-E77E38D6F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5341682"/>
            <a:ext cx="3381847" cy="1228896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5DD4D69A-561D-4C77-A8A1-B99FAA6FC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419" y="5265471"/>
            <a:ext cx="4172532" cy="1381318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B50BAC3-DDF9-4068-B50B-6E7225655642}"/>
              </a:ext>
            </a:extLst>
          </p:cNvPr>
          <p:cNvCxnSpPr>
            <a:stCxn id="9" idx="1"/>
            <a:endCxn id="6" idx="0"/>
          </p:cNvCxnSpPr>
          <p:nvPr/>
        </p:nvCxnSpPr>
        <p:spPr>
          <a:xfrm rot="10800000" flipV="1">
            <a:off x="3223795" y="1486276"/>
            <a:ext cx="2439587" cy="81447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BC1B11-0C6E-42A9-A771-DD9E6F88AB15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2959511" y="2900796"/>
            <a:ext cx="2703870" cy="1052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E95418-5A96-40BC-B3D0-5B935A73F81B}"/>
              </a:ext>
            </a:extLst>
          </p:cNvPr>
          <p:cNvCxnSpPr>
            <a:stCxn id="16" idx="1"/>
          </p:cNvCxnSpPr>
          <p:nvPr/>
        </p:nvCxnSpPr>
        <p:spPr>
          <a:xfrm flipH="1">
            <a:off x="5309419" y="4558150"/>
            <a:ext cx="353962" cy="62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C2F41C-7141-48AB-9E80-B44DE01F63B7}"/>
              </a:ext>
            </a:extLst>
          </p:cNvPr>
          <p:cNvSpPr/>
          <p:nvPr/>
        </p:nvSpPr>
        <p:spPr>
          <a:xfrm>
            <a:off x="1138168" y="6074906"/>
            <a:ext cx="3381848" cy="495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9333878-3790-40D7-9F2C-5B09187D197C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5486410" y="4007255"/>
            <a:ext cx="1349094" cy="328188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3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1001</Words>
  <Application>Microsoft Office PowerPoint</Application>
  <PresentationFormat>와이드스크린</PresentationFormat>
  <Paragraphs>233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Arial Black</vt:lpstr>
      <vt:lpstr>Tw Cen MT</vt:lpstr>
      <vt:lpstr>Wingdings</vt:lpstr>
      <vt:lpstr>회로</vt:lpstr>
      <vt:lpstr>Unity -Cahpter6-</vt:lpstr>
      <vt:lpstr>목차</vt:lpstr>
      <vt:lpstr>배경 스크롤</vt:lpstr>
      <vt:lpstr>1. 준비하기</vt:lpstr>
      <vt:lpstr>2. Layer sort</vt:lpstr>
      <vt:lpstr>2. Layer sort</vt:lpstr>
      <vt:lpstr>3. 배경 스크롤</vt:lpstr>
      <vt:lpstr>3. 배경 스크롤</vt:lpstr>
      <vt:lpstr>3. 배경 스크롤</vt:lpstr>
      <vt:lpstr>3. 배경 스크롤</vt:lpstr>
      <vt:lpstr>3. 배경 스크롤</vt:lpstr>
      <vt:lpstr>해상도에 맞는 UI</vt:lpstr>
      <vt:lpstr>3. 게임 UI만들기</vt:lpstr>
      <vt:lpstr>3. 게임 UI만들기</vt:lpstr>
      <vt:lpstr>3. 게임 UI만들기</vt:lpstr>
      <vt:lpstr>3. 게임 UI만들기</vt:lpstr>
      <vt:lpstr>3. 게임 UI만들기</vt:lpstr>
      <vt:lpstr>4. GameManager 만들기 - singleton</vt:lpstr>
      <vt:lpstr>4. 게임 UI만들기</vt:lpstr>
      <vt:lpstr>4. GameManager 만들기 - singleton</vt:lpstr>
      <vt:lpstr>4. GameManager 만들기 - singleton</vt:lpstr>
      <vt:lpstr>4. GameManager 만들기 - 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133</cp:revision>
  <dcterms:created xsi:type="dcterms:W3CDTF">2019-01-08T00:45:21Z</dcterms:created>
  <dcterms:modified xsi:type="dcterms:W3CDTF">2020-01-10T08:37:29Z</dcterms:modified>
</cp:coreProperties>
</file>