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32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EA9CF-3778-4274-8B31-0CA1B0F52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5EA519-6E6B-4A4F-8495-A5C16EC9B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2B7910-03A7-490A-AEC9-B0E60818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CCDCFB-FBFA-47FC-96B3-7983C3D2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FF874A-36F6-4D96-A836-852015A6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88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55AAB-3E9F-48E5-90E0-DD6ED898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57AC56-A14F-41C9-96D6-5C04EDA0E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CCFF5-548C-4072-B827-64D7DABF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40219-A9D7-4DCC-9FAE-C35DC69A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AC0C2D-C13D-4B21-913D-F074DE08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5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38E36A-364A-4F93-877A-468BE5089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E2DEBF-17D4-4EB1-804E-159DFF072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8A53B4-7D09-4155-BB2D-AB98F664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79C4D-1DEB-4119-9787-C599C87D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D5731-0054-4B3B-8F92-E0E8845A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09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3AADD-E0F8-4799-921C-3173BE41D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330E81-EC55-4A99-B622-E4951FF30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953A9-E0E6-4D23-BA74-A5452BC9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8AFC18-1C15-4725-8A86-657F3668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7540AA-7434-4EFB-B79B-5FA2BA80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34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A716C-C1C8-4952-99BD-3F47D60E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2688EF-50C3-4C6A-B556-4498D7328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99784E-9CFE-43BA-B4EF-42E4013F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05909-E628-453F-B838-53BC283A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C25CD8-E59C-467E-98B9-25CD4923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92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3E1DC-7882-49F6-9F7D-5DD2D4B6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EA60A7-5684-4291-8FEC-384210BD2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5C1E60-064A-4FC4-8B8F-0D8C929AA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4B251C-70F8-49DA-8F81-CA09D4FA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0BAD8C-45C4-48EE-9F3D-24BEC7B9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A028E-C5AB-46F2-A067-E9B75DE0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0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52649-8CDA-49E9-8FF0-0727C4AD2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4629B0-881C-41ED-B197-29347DB74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1030BD-71D0-4A13-9FC4-E8F36166F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26A4CC-22E9-4B41-AAFD-9EBEEC27A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BA2301-DE54-4618-8D66-7562FCB47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ACB1AE-E826-4FC1-AE46-CC92577E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A719E1-7C17-47B6-B8E9-59E6C0F6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5C6FDD-3C44-440E-9FF2-2263B91B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36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C72A2-7320-4906-B1BD-99BE21DBC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EF001B-F2EB-43A5-B23D-E2FC2B8E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1F9F99-91E1-413E-BF7F-3F229EF2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A1E223-3D94-47E5-BEA8-23230FB7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83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5325A4-AA38-4769-90EC-50CEF56CB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BE322-4D78-48EA-9DD2-23996329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A928EE-3D97-4DB7-A29F-B2E9B486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4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3DA64-E32A-4CF6-8CF4-A35FC6B70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B1EB9-CD5B-4195-A289-F57D6C367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A9E37A-30C4-411C-94C0-3B568DF9A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97A0C3-C8AE-4DD6-865F-0E54FF41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94115-F43D-4114-A730-A48A9B27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A753C3-A294-4839-9244-A796ED78D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57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6B654-0500-4B63-86CE-C1F86AEBE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02FEE7-C49A-48D8-90FD-8B6A76ACF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F01729-09C2-4F63-A04B-87DA4103B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D787CB-185F-4B58-950C-F6DC54B1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FE8F23-AB6B-4C9F-8614-0F674680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309578-E5DB-48DB-91F8-C7B5F422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9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76D116-A8D1-4FCB-BD5E-BF1E9C73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051216-AB4F-44F0-84F9-8AF4627EC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3C10A-A937-4254-A0AB-373992DAF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C1519D-0079-491F-8E1C-BAA86A41D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4D145A-AD78-4B7C-BB98-ED7418987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15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jpg"/><Relationship Id="rId7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EBB977-46D8-4D7E-860C-10FFC9832BA4}"/>
              </a:ext>
            </a:extLst>
          </p:cNvPr>
          <p:cNvSpPr/>
          <p:nvPr/>
        </p:nvSpPr>
        <p:spPr>
          <a:xfrm>
            <a:off x="1934308" y="4162669"/>
            <a:ext cx="267286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Segment Driver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F76E16-2CDC-4629-97EB-88C3E1AA646E}"/>
              </a:ext>
            </a:extLst>
          </p:cNvPr>
          <p:cNvSpPr/>
          <p:nvPr/>
        </p:nvSpPr>
        <p:spPr>
          <a:xfrm>
            <a:off x="4829908" y="4162669"/>
            <a:ext cx="267286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Dot Matrix Driver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EF36FA-54AE-42A9-890C-718943A38A9B}"/>
              </a:ext>
            </a:extLst>
          </p:cNvPr>
          <p:cNvSpPr/>
          <p:nvPr/>
        </p:nvSpPr>
        <p:spPr>
          <a:xfrm>
            <a:off x="7725508" y="4162669"/>
            <a:ext cx="267286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Buzzer Driver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99B47B-277A-4FF7-A966-CD33897B8C43}"/>
              </a:ext>
            </a:extLst>
          </p:cNvPr>
          <p:cNvSpPr/>
          <p:nvPr/>
        </p:nvSpPr>
        <p:spPr>
          <a:xfrm>
            <a:off x="7725508" y="936869"/>
            <a:ext cx="267286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Android Application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759E1C-542B-4CAE-9E46-58D6E053BD09}"/>
              </a:ext>
            </a:extLst>
          </p:cNvPr>
          <p:cNvSpPr/>
          <p:nvPr/>
        </p:nvSpPr>
        <p:spPr>
          <a:xfrm>
            <a:off x="1934308" y="2321169"/>
            <a:ext cx="846406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ESterm JNI Interface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A2538C-E629-4B5F-B3BF-3B5061E07285}"/>
              </a:ext>
            </a:extLst>
          </p:cNvPr>
          <p:cNvSpPr/>
          <p:nvPr/>
        </p:nvSpPr>
        <p:spPr>
          <a:xfrm>
            <a:off x="1934308" y="5673969"/>
            <a:ext cx="846406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Device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11" name="그림 10" descr="나이프이(가) 표시된 사진&#10;&#10;자동 생성된 설명">
            <a:extLst>
              <a:ext uri="{FF2B5EF4-FFF2-40B4-BE49-F238E27FC236}">
                <a16:creationId xmlns:a16="http://schemas.microsoft.com/office/drawing/2014/main" id="{8DBED831-9840-44C4-82E5-763D8DFCD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37119" y="1564310"/>
            <a:ext cx="649637" cy="649637"/>
          </a:xfrm>
          <a:prstGeom prst="rect">
            <a:avLst/>
          </a:prstGeom>
        </p:spPr>
      </p:pic>
      <p:pic>
        <p:nvPicPr>
          <p:cNvPr id="13" name="그림 12" descr="나이프이(가) 표시된 사진&#10;&#10;자동 생성된 설명">
            <a:extLst>
              <a:ext uri="{FF2B5EF4-FFF2-40B4-BE49-F238E27FC236}">
                <a16:creationId xmlns:a16="http://schemas.microsoft.com/office/drawing/2014/main" id="{9CF58EAF-B6ED-4DB7-A7EA-71CB0A0F2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71181" y="3040681"/>
            <a:ext cx="649637" cy="649637"/>
          </a:xfrm>
          <a:prstGeom prst="rect">
            <a:avLst/>
          </a:prstGeom>
        </p:spPr>
      </p:pic>
      <p:pic>
        <p:nvPicPr>
          <p:cNvPr id="14" name="그림 13" descr="나이프이(가) 표시된 사진&#10;&#10;자동 생성된 설명">
            <a:extLst>
              <a:ext uri="{FF2B5EF4-FFF2-40B4-BE49-F238E27FC236}">
                <a16:creationId xmlns:a16="http://schemas.microsoft.com/office/drawing/2014/main" id="{35A5ED34-7EE0-43A5-9F02-C7E37325F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45920" y="3083169"/>
            <a:ext cx="649637" cy="649637"/>
          </a:xfrm>
          <a:prstGeom prst="rect">
            <a:avLst/>
          </a:prstGeom>
        </p:spPr>
      </p:pic>
      <p:pic>
        <p:nvPicPr>
          <p:cNvPr id="15" name="그림 14" descr="나이프이(가) 표시된 사진&#10;&#10;자동 생성된 설명">
            <a:extLst>
              <a:ext uri="{FF2B5EF4-FFF2-40B4-BE49-F238E27FC236}">
                <a16:creationId xmlns:a16="http://schemas.microsoft.com/office/drawing/2014/main" id="{760C0A8D-1925-47AF-BC6A-2F5CFC685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37120" y="3083169"/>
            <a:ext cx="649637" cy="649637"/>
          </a:xfrm>
          <a:prstGeom prst="rect">
            <a:avLst/>
          </a:prstGeom>
        </p:spPr>
      </p:pic>
      <p:pic>
        <p:nvPicPr>
          <p:cNvPr id="17" name="그림 16" descr="나이프이(가) 표시된 사진&#10;&#10;자동 생성된 설명">
            <a:extLst>
              <a:ext uri="{FF2B5EF4-FFF2-40B4-BE49-F238E27FC236}">
                <a16:creationId xmlns:a16="http://schemas.microsoft.com/office/drawing/2014/main" id="{BEFE867B-578E-4D5B-91BC-C4784BDB7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71181" y="4767401"/>
            <a:ext cx="649637" cy="649637"/>
          </a:xfrm>
          <a:prstGeom prst="rect">
            <a:avLst/>
          </a:prstGeom>
        </p:spPr>
      </p:pic>
      <p:pic>
        <p:nvPicPr>
          <p:cNvPr id="18" name="그림 17" descr="나이프이(가) 표시된 사진&#10;&#10;자동 생성된 설명">
            <a:extLst>
              <a:ext uri="{FF2B5EF4-FFF2-40B4-BE49-F238E27FC236}">
                <a16:creationId xmlns:a16="http://schemas.microsoft.com/office/drawing/2014/main" id="{7A31A2FD-A3DB-4F29-B9E6-429E2480D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45920" y="4809889"/>
            <a:ext cx="649637" cy="649637"/>
          </a:xfrm>
          <a:prstGeom prst="rect">
            <a:avLst/>
          </a:prstGeom>
        </p:spPr>
      </p:pic>
      <p:pic>
        <p:nvPicPr>
          <p:cNvPr id="19" name="그림 18" descr="나이프이(가) 표시된 사진&#10;&#10;자동 생성된 설명">
            <a:extLst>
              <a:ext uri="{FF2B5EF4-FFF2-40B4-BE49-F238E27FC236}">
                <a16:creationId xmlns:a16="http://schemas.microsoft.com/office/drawing/2014/main" id="{3E506401-472F-478A-B99B-9C503E6DB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37120" y="4809889"/>
            <a:ext cx="649637" cy="6496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A010D4-0B98-4F5D-87F9-2824DF6B69CB}"/>
              </a:ext>
            </a:extLst>
          </p:cNvPr>
          <p:cNvSpPr txBox="1"/>
          <p:nvPr/>
        </p:nvSpPr>
        <p:spPr>
          <a:xfrm>
            <a:off x="2484403" y="1534453"/>
            <a:ext cx="6573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calculate(int[] arr, int value), buzzerControl(int value)</a:t>
            </a:r>
          </a:p>
          <a:p>
            <a:r>
              <a:rPr lang="en-US" altLang="ko-KR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dotMatrixControl(String value), segmentControl(String value)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F4B074-0B23-41C5-80AA-130E4B7DABA9}"/>
              </a:ext>
            </a:extLst>
          </p:cNvPr>
          <p:cNvSpPr txBox="1"/>
          <p:nvPr/>
        </p:nvSpPr>
        <p:spPr>
          <a:xfrm>
            <a:off x="2224044" y="3676558"/>
            <a:ext cx="209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Write(String value)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56F534-5A81-4F6D-84F7-FFFD9F15DC7F}"/>
              </a:ext>
            </a:extLst>
          </p:cNvPr>
          <p:cNvSpPr txBox="1"/>
          <p:nvPr/>
        </p:nvSpPr>
        <p:spPr>
          <a:xfrm>
            <a:off x="5049305" y="3676558"/>
            <a:ext cx="209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Write(String value)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33E7DF-C321-46F7-97B4-3ABAE551FA36}"/>
              </a:ext>
            </a:extLst>
          </p:cNvPr>
          <p:cNvSpPr txBox="1"/>
          <p:nvPr/>
        </p:nvSpPr>
        <p:spPr>
          <a:xfrm>
            <a:off x="8011265" y="3676558"/>
            <a:ext cx="209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Write(int value)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49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2DD43B-660E-40A8-A3B5-E3F44CAE1468}"/>
              </a:ext>
            </a:extLst>
          </p:cNvPr>
          <p:cNvSpPr/>
          <p:nvPr/>
        </p:nvSpPr>
        <p:spPr>
          <a:xfrm>
            <a:off x="1863969" y="812178"/>
            <a:ext cx="846406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Application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C1BE5E-040F-4F1E-B5D2-ACA2DD099EC6}"/>
              </a:ext>
            </a:extLst>
          </p:cNvPr>
          <p:cNvSpPr/>
          <p:nvPr/>
        </p:nvSpPr>
        <p:spPr>
          <a:xfrm>
            <a:off x="1863969" y="3487189"/>
            <a:ext cx="267286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Segment Thread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3769A0-7FFF-4FED-B06C-D9D63C697AB1}"/>
              </a:ext>
            </a:extLst>
          </p:cNvPr>
          <p:cNvSpPr/>
          <p:nvPr/>
        </p:nvSpPr>
        <p:spPr>
          <a:xfrm>
            <a:off x="4759569" y="3487189"/>
            <a:ext cx="267286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Dot Matrix Thread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27A6E1-5ADE-44EF-A28E-85ED56708A92}"/>
              </a:ext>
            </a:extLst>
          </p:cNvPr>
          <p:cNvSpPr/>
          <p:nvPr/>
        </p:nvSpPr>
        <p:spPr>
          <a:xfrm>
            <a:off x="7655169" y="3487189"/>
            <a:ext cx="267286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Buzzer Thread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10" name="그림 9" descr="나이프이(가) 표시된 사진&#10;&#10;자동 생성된 설명">
            <a:extLst>
              <a:ext uri="{FF2B5EF4-FFF2-40B4-BE49-F238E27FC236}">
                <a16:creationId xmlns:a16="http://schemas.microsoft.com/office/drawing/2014/main" id="{6F5EEBC1-B0DD-41F8-8C62-BFF58661A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71180" y="1487937"/>
            <a:ext cx="649637" cy="64963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089CBBF-71B5-4B71-99AD-D9BA460AB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87" y="3487189"/>
            <a:ext cx="457200" cy="457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8AA5A9-4F6B-4613-A460-CAB641AD73D5}"/>
              </a:ext>
            </a:extLst>
          </p:cNvPr>
          <p:cNvSpPr txBox="1"/>
          <p:nvPr/>
        </p:nvSpPr>
        <p:spPr>
          <a:xfrm>
            <a:off x="1863967" y="2235168"/>
            <a:ext cx="2672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Confirm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버튼 클릭 시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  <a:p>
            <a:pPr algn="ctr"/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스레드의 상태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  <a:p>
            <a:pPr algn="ctr"/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Open Sans Light" panose="020B0306030504020204" pitchFamily="34" charset="0"/>
              </a:rPr>
              <a:t>PRINT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로 변경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30DE48-CC91-4EB4-8D87-FF5BFC69DFE9}"/>
              </a:ext>
            </a:extLst>
          </p:cNvPr>
          <p:cNvSpPr txBox="1"/>
          <p:nvPr/>
        </p:nvSpPr>
        <p:spPr>
          <a:xfrm>
            <a:off x="650157" y="4284342"/>
            <a:ext cx="107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Open Sans Light" panose="020B0306030504020204" pitchFamily="34" charset="0"/>
              </a:rPr>
              <a:t>IDLE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E7FEF0-8338-4395-9BE2-CB91277A7F0A}"/>
              </a:ext>
            </a:extLst>
          </p:cNvPr>
          <p:cNvSpPr txBox="1"/>
          <p:nvPr/>
        </p:nvSpPr>
        <p:spPr>
          <a:xfrm>
            <a:off x="650157" y="5062286"/>
            <a:ext cx="107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Open Sans Light" panose="020B0306030504020204" pitchFamily="34" charset="0"/>
              </a:rPr>
              <a:t>PRINT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A6BC08-A073-4FCD-AB48-FA5065B071E9}"/>
              </a:ext>
            </a:extLst>
          </p:cNvPr>
          <p:cNvSpPr txBox="1"/>
          <p:nvPr/>
        </p:nvSpPr>
        <p:spPr>
          <a:xfrm>
            <a:off x="432608" y="5840230"/>
            <a:ext cx="151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Open Sans Light" panose="020B0306030504020204" pitchFamily="34" charset="0"/>
              </a:rPr>
              <a:t>INTERRUPT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B7F3A3-699A-4420-9B35-4BE815FE0D73}"/>
              </a:ext>
            </a:extLst>
          </p:cNvPr>
          <p:cNvSpPr txBox="1"/>
          <p:nvPr/>
        </p:nvSpPr>
        <p:spPr>
          <a:xfrm>
            <a:off x="1863969" y="4284342"/>
            <a:ext cx="26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돌아가는 모양 출력 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99DC92-6738-4673-A041-15DD0693A012}"/>
              </a:ext>
            </a:extLst>
          </p:cNvPr>
          <p:cNvSpPr txBox="1"/>
          <p:nvPr/>
        </p:nvSpPr>
        <p:spPr>
          <a:xfrm>
            <a:off x="4759568" y="4284342"/>
            <a:ext cx="26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돌아가는 모양 출력 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6DA6EE-2715-49AE-AE7F-D421BCEBE31B}"/>
              </a:ext>
            </a:extLst>
          </p:cNvPr>
          <p:cNvSpPr txBox="1"/>
          <p:nvPr/>
        </p:nvSpPr>
        <p:spPr>
          <a:xfrm>
            <a:off x="7655167" y="4284342"/>
            <a:ext cx="26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미 동작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F682EF-C102-4013-8446-913B8D350A76}"/>
              </a:ext>
            </a:extLst>
          </p:cNvPr>
          <p:cNvSpPr txBox="1"/>
          <p:nvPr/>
        </p:nvSpPr>
        <p:spPr>
          <a:xfrm>
            <a:off x="1863969" y="5062286"/>
            <a:ext cx="26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Calculate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결과에 맞게 숫자 출력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875A45-1636-4F68-9804-D997E56D551A}"/>
              </a:ext>
            </a:extLst>
          </p:cNvPr>
          <p:cNvSpPr txBox="1"/>
          <p:nvPr/>
        </p:nvSpPr>
        <p:spPr>
          <a:xfrm>
            <a:off x="4759568" y="5062286"/>
            <a:ext cx="26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Calculate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결과에 맞게 숫자 출력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EF5932-93A0-480D-AF8A-BE8DA9B4E8A6}"/>
              </a:ext>
            </a:extLst>
          </p:cNvPr>
          <p:cNvSpPr txBox="1"/>
          <p:nvPr/>
        </p:nvSpPr>
        <p:spPr>
          <a:xfrm>
            <a:off x="7655167" y="5062285"/>
            <a:ext cx="26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Calculate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결과에 맞게 버저 출력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F445A5-B9A6-4663-AD09-5F501C56B19A}"/>
              </a:ext>
            </a:extLst>
          </p:cNvPr>
          <p:cNvSpPr txBox="1"/>
          <p:nvPr/>
        </p:nvSpPr>
        <p:spPr>
          <a:xfrm>
            <a:off x="4759568" y="5871007"/>
            <a:ext cx="26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종료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1123F7-A481-43F1-B361-84C9668B875F}"/>
              </a:ext>
            </a:extLst>
          </p:cNvPr>
          <p:cNvSpPr txBox="1"/>
          <p:nvPr/>
        </p:nvSpPr>
        <p:spPr>
          <a:xfrm>
            <a:off x="1863969" y="5864916"/>
            <a:ext cx="26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종료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F635F8-F6D1-4319-8DE3-C49F499257AF}"/>
              </a:ext>
            </a:extLst>
          </p:cNvPr>
          <p:cNvSpPr txBox="1"/>
          <p:nvPr/>
        </p:nvSpPr>
        <p:spPr>
          <a:xfrm>
            <a:off x="7655167" y="5874157"/>
            <a:ext cx="26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종료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A26C43-B556-497B-A705-B43B043E3FB0}"/>
              </a:ext>
            </a:extLst>
          </p:cNvPr>
          <p:cNvSpPr txBox="1"/>
          <p:nvPr/>
        </p:nvSpPr>
        <p:spPr>
          <a:xfrm>
            <a:off x="4759568" y="2240429"/>
            <a:ext cx="2672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Clear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버튼 클릭 시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  <a:p>
            <a:pPr algn="ctr"/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스레드의 상태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  <a:p>
            <a:pPr algn="ctr"/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Open Sans Light" panose="020B0306030504020204" pitchFamily="34" charset="0"/>
              </a:rPr>
              <a:t>IDLE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로 변경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7289AC-B1AD-43F7-AC77-25DCABD3FEAD}"/>
              </a:ext>
            </a:extLst>
          </p:cNvPr>
          <p:cNvSpPr txBox="1"/>
          <p:nvPr/>
        </p:nvSpPr>
        <p:spPr>
          <a:xfrm>
            <a:off x="7655167" y="2231961"/>
            <a:ext cx="2672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back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버튼 클릭 시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  <a:p>
            <a:pPr algn="ctr"/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스레드의 상태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  <a:p>
            <a:pPr algn="ctr"/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Open Sans Light" panose="020B0306030504020204" pitchFamily="34" charset="0"/>
              </a:rPr>
              <a:t>INTERRUPT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로 변경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87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661DB9-EB51-4071-A6B3-02A17D51BC1A}"/>
              </a:ext>
            </a:extLst>
          </p:cNvPr>
          <p:cNvSpPr txBox="1"/>
          <p:nvPr/>
        </p:nvSpPr>
        <p:spPr>
          <a:xfrm>
            <a:off x="2975952" y="3369761"/>
            <a:ext cx="624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만들어진 문자열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000000000000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60fc60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000000000000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F474B7-48A3-4A52-9DB9-95B1672D19A0}"/>
              </a:ext>
            </a:extLst>
          </p:cNvPr>
          <p:cNvSpPr/>
          <p:nvPr/>
        </p:nvSpPr>
        <p:spPr>
          <a:xfrm>
            <a:off x="1863969" y="812178"/>
            <a:ext cx="846406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Application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6" name="그림 5" descr="나이프이(가) 표시된 사진&#10;&#10;자동 생성된 설명">
            <a:extLst>
              <a:ext uri="{FF2B5EF4-FFF2-40B4-BE49-F238E27FC236}">
                <a16:creationId xmlns:a16="http://schemas.microsoft.com/office/drawing/2014/main" id="{CFF8D163-643A-4A21-A226-B668C38DD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67400" y="1487938"/>
            <a:ext cx="457200" cy="457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81D9BF-C474-4DED-B401-5D88B3CBFE17}"/>
              </a:ext>
            </a:extLst>
          </p:cNvPr>
          <p:cNvSpPr txBox="1"/>
          <p:nvPr/>
        </p:nvSpPr>
        <p:spPr>
          <a:xfrm>
            <a:off x="3565730" y="2035279"/>
            <a:ext cx="5060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입력 값 예시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: 101</a:t>
            </a:r>
          </a:p>
          <a:p>
            <a:pPr algn="ctr"/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1 : “60” (segment)</a:t>
            </a:r>
          </a:p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0: “fc” (segment)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03CF44-40C3-4794-94DA-EC0883B089BF}"/>
              </a:ext>
            </a:extLst>
          </p:cNvPr>
          <p:cNvSpPr txBox="1"/>
          <p:nvPr/>
        </p:nvSpPr>
        <p:spPr>
          <a:xfrm>
            <a:off x="2975951" y="3873246"/>
            <a:ext cx="62400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스레드에서 반복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i=0, 000000000000</a:t>
            </a:r>
          </a:p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i=2, 0000000000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60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i=4, 00000000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60fc</a:t>
            </a:r>
          </a:p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i=6, 000000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60fc60</a:t>
            </a:r>
          </a:p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i=8, 0000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60fc60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00</a:t>
            </a:r>
          </a:p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…</a:t>
            </a:r>
          </a:p>
          <a:p>
            <a:pPr algn="ctr"/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562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9BA57A-29D1-4282-B60D-2FD5C1ED013E}"/>
              </a:ext>
            </a:extLst>
          </p:cNvPr>
          <p:cNvSpPr/>
          <p:nvPr/>
        </p:nvSpPr>
        <p:spPr>
          <a:xfrm>
            <a:off x="5211653" y="241527"/>
            <a:ext cx="1768693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/Android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386EB0-6B2D-478A-A84C-6E7D0DE923F6}"/>
              </a:ext>
            </a:extLst>
          </p:cNvPr>
          <p:cNvSpPr/>
          <p:nvPr/>
        </p:nvSpPr>
        <p:spPr>
          <a:xfrm>
            <a:off x="309488" y="991917"/>
            <a:ext cx="279947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android-ndk-r5b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29A550-EAAC-4805-B5A4-7C402621DD03}"/>
              </a:ext>
            </a:extLst>
          </p:cNvPr>
          <p:cNvSpPr/>
          <p:nvPr/>
        </p:nvSpPr>
        <p:spPr>
          <a:xfrm>
            <a:off x="309488" y="1698868"/>
            <a:ext cx="158730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apps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461796-DE4D-43F7-AD27-EBEC1B324CC6}"/>
              </a:ext>
            </a:extLst>
          </p:cNvPr>
          <p:cNvSpPr/>
          <p:nvPr/>
        </p:nvSpPr>
        <p:spPr>
          <a:xfrm>
            <a:off x="309488" y="2408220"/>
            <a:ext cx="158730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esterm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1A57CC-4A1E-40E1-933F-00BA23DAB774}"/>
              </a:ext>
            </a:extLst>
          </p:cNvPr>
          <p:cNvSpPr/>
          <p:nvPr/>
        </p:nvSpPr>
        <p:spPr>
          <a:xfrm>
            <a:off x="309488" y="3117572"/>
            <a:ext cx="158730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project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04C55-417A-4AE2-A396-323A3117CC3D}"/>
              </a:ext>
            </a:extLst>
          </p:cNvPr>
          <p:cNvSpPr/>
          <p:nvPr/>
        </p:nvSpPr>
        <p:spPr>
          <a:xfrm>
            <a:off x="309488" y="3827054"/>
            <a:ext cx="158730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jni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802423-BA1A-490D-A03F-CA5C0BB10F79}"/>
              </a:ext>
            </a:extLst>
          </p:cNvPr>
          <p:cNvSpPr/>
          <p:nvPr/>
        </p:nvSpPr>
        <p:spPr>
          <a:xfrm>
            <a:off x="4696266" y="982110"/>
            <a:ext cx="279947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modules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447C9B-EC5F-417F-A283-1AF252176C7E}"/>
              </a:ext>
            </a:extLst>
          </p:cNvPr>
          <p:cNvSpPr/>
          <p:nvPr/>
        </p:nvSpPr>
        <p:spPr>
          <a:xfrm>
            <a:off x="4091663" y="1751511"/>
            <a:ext cx="2419429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248.buzzer_driver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73BB66-AC13-47C0-BA6C-B4A0D5C00F19}"/>
              </a:ext>
            </a:extLst>
          </p:cNvPr>
          <p:cNvSpPr/>
          <p:nvPr/>
        </p:nvSpPr>
        <p:spPr>
          <a:xfrm>
            <a:off x="6747438" y="1748679"/>
            <a:ext cx="2099256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242.seg_driver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80E862-7CAC-4197-B3E6-A5D5C485106D}"/>
              </a:ext>
            </a:extLst>
          </p:cNvPr>
          <p:cNvSpPr/>
          <p:nvPr/>
        </p:nvSpPr>
        <p:spPr>
          <a:xfrm>
            <a:off x="9083040" y="1745301"/>
            <a:ext cx="279947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244.dotmatrix_driver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BBA158-304B-48D2-A990-87C5237CCD5B}"/>
              </a:ext>
            </a:extLst>
          </p:cNvPr>
          <p:cNvSpPr/>
          <p:nvPr/>
        </p:nvSpPr>
        <p:spPr>
          <a:xfrm>
            <a:off x="2074558" y="3827054"/>
            <a:ext cx="158730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libs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B40600E-B85B-4AC0-AF68-9CB12C603F8E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6096000" y="698727"/>
            <a:ext cx="2" cy="28338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FEDFF640-900B-46CD-912A-5DF46078799F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1709224" y="808679"/>
            <a:ext cx="4384964" cy="183237"/>
          </a:xfrm>
          <a:prstGeom prst="bent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B5B46C8-4B37-4A15-B3E4-A63F9B5E4A5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709224" y="1449117"/>
            <a:ext cx="0" cy="249751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ECF434A-99C2-44CF-A673-788CE6967FC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103139" y="2156068"/>
            <a:ext cx="0" cy="25215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5908DE9-3C7C-4C05-8B69-38E1218D4E4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103139" y="2865420"/>
            <a:ext cx="0" cy="25215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2D72B08-A00C-4ECB-BB0B-408A8FC22C9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103139" y="3574772"/>
            <a:ext cx="0" cy="25228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4B33BA0-392C-4A4E-8A99-BA9B7256ED9E}"/>
              </a:ext>
            </a:extLst>
          </p:cNvPr>
          <p:cNvSpPr txBox="1"/>
          <p:nvPr/>
        </p:nvSpPr>
        <p:spPr>
          <a:xfrm>
            <a:off x="1985674" y="3165694"/>
            <a:ext cx="2117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Application.mk</a:t>
            </a: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C8C49E6-4600-4C82-A00C-87715E146C84}"/>
              </a:ext>
            </a:extLst>
          </p:cNvPr>
          <p:cNvCxnSpPr>
            <a:endCxn id="16" idx="0"/>
          </p:cNvCxnSpPr>
          <p:nvPr/>
        </p:nvCxnSpPr>
        <p:spPr>
          <a:xfrm>
            <a:off x="1103139" y="3700913"/>
            <a:ext cx="1765070" cy="126141"/>
          </a:xfrm>
          <a:prstGeom prst="bent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7A0AC5F-4D89-4960-A7B1-162379B71C2B}"/>
              </a:ext>
            </a:extLst>
          </p:cNvPr>
          <p:cNvSpPr txBox="1"/>
          <p:nvPr/>
        </p:nvSpPr>
        <p:spPr>
          <a:xfrm>
            <a:off x="309488" y="4407863"/>
            <a:ext cx="1587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esterm.c</a:t>
            </a: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39F23662-0720-4152-99CB-A05E63BF79D7}"/>
              </a:ext>
            </a:extLst>
          </p:cNvPr>
          <p:cNvCxnSpPr/>
          <p:nvPr/>
        </p:nvCxnSpPr>
        <p:spPr>
          <a:xfrm>
            <a:off x="1103139" y="2997811"/>
            <a:ext cx="1765070" cy="126141"/>
          </a:xfrm>
          <a:prstGeom prst="bent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E958D27-0997-4B97-BDA5-71C6A35E23DE}"/>
              </a:ext>
            </a:extLst>
          </p:cNvPr>
          <p:cNvSpPr txBox="1"/>
          <p:nvPr/>
        </p:nvSpPr>
        <p:spPr>
          <a:xfrm>
            <a:off x="309488" y="4900804"/>
            <a:ext cx="1587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Android.mk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F778DE-3AE9-4E7F-BF0B-5D6B03B5E159}"/>
              </a:ext>
            </a:extLst>
          </p:cNvPr>
          <p:cNvSpPr txBox="1"/>
          <p:nvPr/>
        </p:nvSpPr>
        <p:spPr>
          <a:xfrm>
            <a:off x="2074559" y="4413314"/>
            <a:ext cx="1587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libesterm.so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118C2A9-300F-420A-B907-34E06BF3006B}"/>
              </a:ext>
            </a:extLst>
          </p:cNvPr>
          <p:cNvCxnSpPr>
            <a:cxnSpLocks/>
          </p:cNvCxnSpPr>
          <p:nvPr/>
        </p:nvCxnSpPr>
        <p:spPr>
          <a:xfrm>
            <a:off x="6095999" y="1451237"/>
            <a:ext cx="0" cy="29406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393F938D-65CC-4322-91D7-69E3D4CC93B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097811" y="1589794"/>
            <a:ext cx="1699255" cy="158885"/>
          </a:xfrm>
          <a:prstGeom prst="bent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4861BBA7-0245-4C71-897E-5EBFF2506C82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094188" y="1586962"/>
            <a:ext cx="4388588" cy="158339"/>
          </a:xfrm>
          <a:prstGeom prst="bent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025E3E6-FD42-47EA-B154-024E69FD2791}"/>
              </a:ext>
            </a:extLst>
          </p:cNvPr>
          <p:cNvSpPr txBox="1"/>
          <p:nvPr/>
        </p:nvSpPr>
        <p:spPr>
          <a:xfrm>
            <a:off x="4091663" y="2375657"/>
            <a:ext cx="2419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buzzer.c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A1DD7F-F4B6-4849-ABEB-965BE36CCCB0}"/>
              </a:ext>
            </a:extLst>
          </p:cNvPr>
          <p:cNvSpPr txBox="1"/>
          <p:nvPr/>
        </p:nvSpPr>
        <p:spPr>
          <a:xfrm>
            <a:off x="4091663" y="2868598"/>
            <a:ext cx="2419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Makefile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B60D8A9-BE02-41BA-9E8A-ABB2794DB148}"/>
              </a:ext>
            </a:extLst>
          </p:cNvPr>
          <p:cNvSpPr txBox="1"/>
          <p:nvPr/>
        </p:nvSpPr>
        <p:spPr>
          <a:xfrm>
            <a:off x="6747438" y="2339708"/>
            <a:ext cx="2099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segment.c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1012051-2530-4D7B-969C-3738D8DD077D}"/>
              </a:ext>
            </a:extLst>
          </p:cNvPr>
          <p:cNvSpPr txBox="1"/>
          <p:nvPr/>
        </p:nvSpPr>
        <p:spPr>
          <a:xfrm>
            <a:off x="6747438" y="2832649"/>
            <a:ext cx="2099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Makefile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EBD3B0-A99E-4680-A317-C54283A609BD}"/>
              </a:ext>
            </a:extLst>
          </p:cNvPr>
          <p:cNvSpPr txBox="1"/>
          <p:nvPr/>
        </p:nvSpPr>
        <p:spPr>
          <a:xfrm>
            <a:off x="9083035" y="2339708"/>
            <a:ext cx="279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dotmatrix.c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AFF428B-D639-4B49-BF66-22F7B66EDB06}"/>
              </a:ext>
            </a:extLst>
          </p:cNvPr>
          <p:cNvSpPr txBox="1"/>
          <p:nvPr/>
        </p:nvSpPr>
        <p:spPr>
          <a:xfrm>
            <a:off x="9083035" y="2832649"/>
            <a:ext cx="279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Makefile</a:t>
            </a:r>
          </a:p>
        </p:txBody>
      </p:sp>
    </p:spTree>
    <p:extLst>
      <p:ext uri="{BB962C8B-B14F-4D97-AF65-F5344CB8AC3E}">
        <p14:creationId xmlns:p14="http://schemas.microsoft.com/office/powerpoint/2010/main" val="323544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FC12A1FC-C378-4E69-9B9D-59FFD88AF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505" y="5215625"/>
            <a:ext cx="2648321" cy="929945"/>
          </a:xfrm>
          <a:prstGeom prst="rect">
            <a:avLst/>
          </a:prstGeom>
        </p:spPr>
      </p:pic>
      <p:pic>
        <p:nvPicPr>
          <p:cNvPr id="17" name="그림 16" descr="개체, 시계, 작은, 케이크이(가) 표시된 사진&#10;&#10;자동 생성된 설명">
            <a:extLst>
              <a:ext uri="{FF2B5EF4-FFF2-40B4-BE49-F238E27FC236}">
                <a16:creationId xmlns:a16="http://schemas.microsoft.com/office/drawing/2014/main" id="{63EA9E4B-2D9C-4231-8EBA-F3311AE87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516" y="5215623"/>
            <a:ext cx="2810053" cy="929945"/>
          </a:xfrm>
          <a:prstGeom prst="rect">
            <a:avLst/>
          </a:prstGeom>
        </p:spPr>
      </p:pic>
      <p:pic>
        <p:nvPicPr>
          <p:cNvPr id="5" name="그림 4" descr="모니터, 전자기기, 앉아있는, 버스이(가) 표시된 사진&#10;&#10;자동 생성된 설명">
            <a:extLst>
              <a:ext uri="{FF2B5EF4-FFF2-40B4-BE49-F238E27FC236}">
                <a16:creationId xmlns:a16="http://schemas.microsoft.com/office/drawing/2014/main" id="{87AE4EBD-D6AB-4306-B8F3-9AB473307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27" y="399005"/>
            <a:ext cx="2143429" cy="3197516"/>
          </a:xfrm>
          <a:prstGeom prst="rect">
            <a:avLst/>
          </a:prstGeom>
        </p:spPr>
      </p:pic>
      <p:pic>
        <p:nvPicPr>
          <p:cNvPr id="7" name="그림 6" descr="모니터, 전자기기, 화면, 텔레비전이(가) 표시된 사진&#10;&#10;자동 생성된 설명">
            <a:extLst>
              <a:ext uri="{FF2B5EF4-FFF2-40B4-BE49-F238E27FC236}">
                <a16:creationId xmlns:a16="http://schemas.microsoft.com/office/drawing/2014/main" id="{3D6537F3-A30D-4D59-802B-469E46E02E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149" y="443459"/>
            <a:ext cx="2120911" cy="3197516"/>
          </a:xfrm>
          <a:prstGeom prst="rect">
            <a:avLst/>
          </a:prstGeom>
        </p:spPr>
      </p:pic>
      <p:pic>
        <p:nvPicPr>
          <p:cNvPr id="9" name="그림 8" descr="모니터, 앉아있는, 테이블, 컴퓨터이(가) 표시된 사진&#10;&#10;자동 생성된 설명">
            <a:extLst>
              <a:ext uri="{FF2B5EF4-FFF2-40B4-BE49-F238E27FC236}">
                <a16:creationId xmlns:a16="http://schemas.microsoft.com/office/drawing/2014/main" id="{1C6297CF-A972-41D2-9ADD-A70F630D37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952" y="443458"/>
            <a:ext cx="2060701" cy="3197516"/>
          </a:xfrm>
          <a:prstGeom prst="rect">
            <a:avLst/>
          </a:prstGeom>
        </p:spPr>
      </p:pic>
      <p:pic>
        <p:nvPicPr>
          <p:cNvPr id="11" name="그림 10" descr="전자기기, 실내, 모니터, 앉아있는이(가) 표시된 사진&#10;&#10;자동 생성된 설명">
            <a:extLst>
              <a:ext uri="{FF2B5EF4-FFF2-40B4-BE49-F238E27FC236}">
                <a16:creationId xmlns:a16="http://schemas.microsoft.com/office/drawing/2014/main" id="{AE515484-7081-4AB1-9691-2CAC36467C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546" y="399005"/>
            <a:ext cx="2060700" cy="32419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2BA6D7A-80D4-4824-A8E8-EBFCFC9D19C8}"/>
              </a:ext>
            </a:extLst>
          </p:cNvPr>
          <p:cNvSpPr txBox="1"/>
          <p:nvPr/>
        </p:nvSpPr>
        <p:spPr>
          <a:xfrm>
            <a:off x="1587826" y="3723227"/>
            <a:ext cx="2143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초기화면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8447B6-9F1B-45F7-B276-04EE7D175331}"/>
              </a:ext>
            </a:extLst>
          </p:cNvPr>
          <p:cNvSpPr txBox="1"/>
          <p:nvPr/>
        </p:nvSpPr>
        <p:spPr>
          <a:xfrm>
            <a:off x="3955148" y="3723227"/>
            <a:ext cx="2120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스피너 클릭 시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최대 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개까지 선택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395E72-3799-4598-89C6-B9A02125198D}"/>
              </a:ext>
            </a:extLst>
          </p:cNvPr>
          <p:cNvSpPr txBox="1"/>
          <p:nvPr/>
        </p:nvSpPr>
        <p:spPr>
          <a:xfrm>
            <a:off x="6299952" y="3723227"/>
            <a:ext cx="206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Create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클릭 시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랜덤 숫자 배열 생성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B5F7B2-87BA-455C-8ED8-32CFCB57D439}"/>
              </a:ext>
            </a:extLst>
          </p:cNvPr>
          <p:cNvSpPr txBox="1"/>
          <p:nvPr/>
        </p:nvSpPr>
        <p:spPr>
          <a:xfrm>
            <a:off x="8584546" y="3723227"/>
            <a:ext cx="2060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 입력 후 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Confirm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클릭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오답인 경우 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That is Wrong.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출력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F3023E-0F5E-4AE3-841F-25CEB8EAF4B1}"/>
              </a:ext>
            </a:extLst>
          </p:cNvPr>
          <p:cNvSpPr txBox="1"/>
          <p:nvPr/>
        </p:nvSpPr>
        <p:spPr>
          <a:xfrm>
            <a:off x="4352826" y="6223350"/>
            <a:ext cx="29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오답인 경우 입력 값 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정답 출력</a:t>
            </a:r>
          </a:p>
        </p:txBody>
      </p:sp>
      <p:pic>
        <p:nvPicPr>
          <p:cNvPr id="28" name="그림 27" descr="키보드이(가) 표시된 사진&#10;&#10;자동 생성된 설명">
            <a:extLst>
              <a:ext uri="{FF2B5EF4-FFF2-40B4-BE49-F238E27FC236}">
                <a16:creationId xmlns:a16="http://schemas.microsoft.com/office/drawing/2014/main" id="{A6D213EA-ACC1-45C0-98CF-E2511289AF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68" y="5215624"/>
            <a:ext cx="1244588" cy="929945"/>
          </a:xfrm>
          <a:prstGeom prst="rect">
            <a:avLst/>
          </a:prstGeom>
        </p:spPr>
      </p:pic>
      <p:pic>
        <p:nvPicPr>
          <p:cNvPr id="30" name="그림 29" descr="개체, 시계이(가) 표시된 사진&#10;&#10;자동 생성된 설명">
            <a:extLst>
              <a:ext uri="{FF2B5EF4-FFF2-40B4-BE49-F238E27FC236}">
                <a16:creationId xmlns:a16="http://schemas.microsoft.com/office/drawing/2014/main" id="{7FFE39E2-6CC1-4535-9BAE-53E2428F31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90" y="5212987"/>
            <a:ext cx="1244588" cy="390030"/>
          </a:xfrm>
          <a:prstGeom prst="rect">
            <a:avLst/>
          </a:prstGeom>
        </p:spPr>
      </p:pic>
      <p:pic>
        <p:nvPicPr>
          <p:cNvPr id="32" name="그림 31" descr="개체, 시계, 빨간색, 작은이(가) 표시된 사진&#10;&#10;자동 생성된 설명">
            <a:extLst>
              <a:ext uri="{FF2B5EF4-FFF2-40B4-BE49-F238E27FC236}">
                <a16:creationId xmlns:a16="http://schemas.microsoft.com/office/drawing/2014/main" id="{0A05B854-FE22-4968-A0B0-D2B9C6AAE7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90" y="5714051"/>
            <a:ext cx="1244588" cy="43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1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63F3023E-0F5E-4AE3-841F-25CEB8EAF4B1}"/>
              </a:ext>
            </a:extLst>
          </p:cNvPr>
          <p:cNvSpPr txBox="1"/>
          <p:nvPr/>
        </p:nvSpPr>
        <p:spPr>
          <a:xfrm>
            <a:off x="4352826" y="6223350"/>
            <a:ext cx="29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정답인 경우 정답 출력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BB6A44C-C897-436C-A1BF-884911A81644}"/>
              </a:ext>
            </a:extLst>
          </p:cNvPr>
          <p:cNvGrpSpPr/>
          <p:nvPr/>
        </p:nvGrpSpPr>
        <p:grpSpPr>
          <a:xfrm>
            <a:off x="2629640" y="609132"/>
            <a:ext cx="6932719" cy="4278329"/>
            <a:chOff x="2834735" y="407317"/>
            <a:chExt cx="6932719" cy="4278329"/>
          </a:xfrm>
        </p:grpSpPr>
        <p:pic>
          <p:nvPicPr>
            <p:cNvPr id="7" name="그림 6" descr="모니터, 전자기기, 화면, 텔레비전이(가) 표시된 사진&#10;&#10;자동 생성된 설명">
              <a:extLst>
                <a:ext uri="{FF2B5EF4-FFF2-40B4-BE49-F238E27FC236}">
                  <a16:creationId xmlns:a16="http://schemas.microsoft.com/office/drawing/2014/main" id="{3D6537F3-A30D-4D59-802B-469E46E02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2058" y="451771"/>
              <a:ext cx="2120911" cy="319751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BA6D7A-80D4-4824-A8E8-EBFCFC9D19C8}"/>
                </a:ext>
              </a:extLst>
            </p:cNvPr>
            <p:cNvSpPr txBox="1"/>
            <p:nvPr/>
          </p:nvSpPr>
          <p:spPr>
            <a:xfrm>
              <a:off x="2834735" y="3731539"/>
              <a:ext cx="21434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Clear</a:t>
              </a:r>
              <a:r>
                <a:rPr lang="ko-KR" altLang="en-US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클릭 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8447B6-9F1B-45F7-B276-04EE7D175331}"/>
                </a:ext>
              </a:extLst>
            </p:cNvPr>
            <p:cNvSpPr txBox="1"/>
            <p:nvPr/>
          </p:nvSpPr>
          <p:spPr>
            <a:xfrm>
              <a:off x="5202057" y="3731539"/>
              <a:ext cx="21209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스피너 클릭 시</a:t>
              </a:r>
              <a:endPara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최대 </a:t>
              </a:r>
              <a:r>
                <a:rPr lang="en-US" altLang="ko-KR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10</a:t>
              </a:r>
              <a:r>
                <a:rPr lang="ko-KR" altLang="en-US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개까지 선택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5395E72-3799-4598-89C6-B9A02125198D}"/>
                </a:ext>
              </a:extLst>
            </p:cNvPr>
            <p:cNvSpPr txBox="1"/>
            <p:nvPr/>
          </p:nvSpPr>
          <p:spPr>
            <a:xfrm>
              <a:off x="7546861" y="3731539"/>
              <a:ext cx="222059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값 입력 후 </a:t>
              </a:r>
              <a:r>
                <a:rPr lang="en-US" altLang="ko-KR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Confirm </a:t>
              </a:r>
              <a:r>
                <a:rPr lang="ko-KR" altLang="en-US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클릭</a:t>
              </a:r>
              <a:endPara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정답인 경우</a:t>
              </a:r>
              <a:endPara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en-US" altLang="ko-KR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That is Correct. </a:t>
              </a:r>
              <a:r>
                <a:rPr lang="ko-KR" altLang="en-US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출력 </a:t>
              </a:r>
            </a:p>
          </p:txBody>
        </p:sp>
        <p:pic>
          <p:nvPicPr>
            <p:cNvPr id="3" name="그림 2" descr="모니터, 실내, 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A11F45F4-DDD3-4630-80E1-2A7884852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736" y="407317"/>
              <a:ext cx="2074468" cy="3197516"/>
            </a:xfrm>
            <a:prstGeom prst="rect">
              <a:avLst/>
            </a:prstGeom>
          </p:spPr>
        </p:pic>
        <p:pic>
          <p:nvPicPr>
            <p:cNvPr id="10" name="그림 9" descr="전자기기, 앉아있는, 열기, 모니터이(가) 표시된 사진&#10;&#10;자동 생성된 설명">
              <a:extLst>
                <a:ext uri="{FF2B5EF4-FFF2-40B4-BE49-F238E27FC236}">
                  <a16:creationId xmlns:a16="http://schemas.microsoft.com/office/drawing/2014/main" id="{A3F1FE22-89FC-4C7D-999A-F912C96F0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6860" y="456427"/>
              <a:ext cx="1950560" cy="3192859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1DC21EB-D5E5-479D-9CCE-81789176D760}"/>
              </a:ext>
            </a:extLst>
          </p:cNvPr>
          <p:cNvGrpSpPr/>
          <p:nvPr/>
        </p:nvGrpSpPr>
        <p:grpSpPr>
          <a:xfrm>
            <a:off x="2624817" y="5102747"/>
            <a:ext cx="6937542" cy="905316"/>
            <a:chOff x="2663024" y="5102905"/>
            <a:chExt cx="6937542" cy="905316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F0FCAD2-C99E-4CBE-909B-984697C42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726" y="5102905"/>
              <a:ext cx="1323222" cy="905001"/>
            </a:xfrm>
            <a:prstGeom prst="rect">
              <a:avLst/>
            </a:prstGeom>
          </p:spPr>
        </p:pic>
        <p:pic>
          <p:nvPicPr>
            <p:cNvPr id="16" name="그림 15" descr="개체, 시계, 플레이어, 작은이(가) 표시된 사진&#10;&#10;자동 생성된 설명">
              <a:extLst>
                <a:ext uri="{FF2B5EF4-FFF2-40B4-BE49-F238E27FC236}">
                  <a16:creationId xmlns:a16="http://schemas.microsoft.com/office/drawing/2014/main" id="{37199BFE-B82F-4E8A-BF06-BFF5ACCD9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246" y="5102905"/>
              <a:ext cx="2648320" cy="905001"/>
            </a:xfrm>
            <a:prstGeom prst="rect">
              <a:avLst/>
            </a:prstGeom>
          </p:spPr>
        </p:pic>
        <p:pic>
          <p:nvPicPr>
            <p:cNvPr id="26" name="그림 25" descr="키보드이(가) 표시된 사진&#10;&#10;자동 생성된 설명">
              <a:extLst>
                <a:ext uri="{FF2B5EF4-FFF2-40B4-BE49-F238E27FC236}">
                  <a16:creationId xmlns:a16="http://schemas.microsoft.com/office/drawing/2014/main" id="{0A25477A-E672-4E80-B9C7-8EF60996F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3024" y="5102905"/>
              <a:ext cx="1211204" cy="905001"/>
            </a:xfrm>
            <a:prstGeom prst="rect">
              <a:avLst/>
            </a:prstGeom>
          </p:spPr>
        </p:pic>
        <p:pic>
          <p:nvPicPr>
            <p:cNvPr id="27" name="그림 26" descr="개체, 시계이(가) 표시된 사진&#10;&#10;자동 생성된 설명">
              <a:extLst>
                <a:ext uri="{FF2B5EF4-FFF2-40B4-BE49-F238E27FC236}">
                  <a16:creationId xmlns:a16="http://schemas.microsoft.com/office/drawing/2014/main" id="{EC28EBB9-79BE-48E3-8BE9-23059A92C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3996" y="5107724"/>
              <a:ext cx="1244588" cy="390030"/>
            </a:xfrm>
            <a:prstGeom prst="rect">
              <a:avLst/>
            </a:prstGeom>
          </p:spPr>
        </p:pic>
        <p:pic>
          <p:nvPicPr>
            <p:cNvPr id="28" name="그림 27" descr="개체, 시계, 빨간색, 작은이(가) 표시된 사진&#10;&#10;자동 생성된 설명">
              <a:extLst>
                <a:ext uri="{FF2B5EF4-FFF2-40B4-BE49-F238E27FC236}">
                  <a16:creationId xmlns:a16="http://schemas.microsoft.com/office/drawing/2014/main" id="{089BB035-AE8E-4634-9BF6-04CD6BFD8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3996" y="5576704"/>
              <a:ext cx="1244588" cy="4315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548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088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278</Words>
  <Application>Microsoft Office PowerPoint</Application>
  <PresentationFormat>와이드스크린</PresentationFormat>
  <Paragraphs>92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나눔스퀘어 ExtraBold</vt:lpstr>
      <vt:lpstr>나눔스퀘어 Light</vt:lpstr>
      <vt:lpstr>맑은 고딕</vt:lpstr>
      <vt:lpstr>Arial</vt:lpstr>
      <vt:lpstr>Open Sans Extrabold</vt:lpstr>
      <vt:lpstr>Open Sans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조찬울</dc:creator>
  <cp:lastModifiedBy>조찬울</cp:lastModifiedBy>
  <cp:revision>14</cp:revision>
  <dcterms:created xsi:type="dcterms:W3CDTF">2019-12-07T05:59:18Z</dcterms:created>
  <dcterms:modified xsi:type="dcterms:W3CDTF">2019-12-07T08:16:35Z</dcterms:modified>
</cp:coreProperties>
</file>