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A9CF-3778-4274-8B31-0CA1B0F5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EA519-6E6B-4A4F-8495-A5C16EC9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7910-03A7-490A-AEC9-B0E6081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DCFB-FBFA-47FC-96B3-7983C3D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F874A-36F6-4D96-A836-852015A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5AAB-3E9F-48E5-90E0-DD6ED898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7AC56-A14F-41C9-96D6-5C04EDA0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CFF5-548C-4072-B827-64D7DA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40219-A9D7-4DCC-9FAE-C35DC69A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0C2D-C13D-4B21-913D-F074DE0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8E36A-364A-4F93-877A-468BE508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2DEBF-17D4-4EB1-804E-159DFF07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53B4-7D09-4155-BB2D-AB98F66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9C4D-1DEB-4119-9787-C599C87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D5731-0054-4B3B-8F92-E0E8845A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AADD-E0F8-4799-921C-3173BE41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30E81-EC55-4A99-B622-E4951FF3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53A9-E0E6-4D23-BA74-A5452BC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AFC18-1C15-4725-8A86-657F366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40AA-7434-4EFB-B79B-5FA2BA80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716C-C1C8-4952-99BD-3F47D60E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88EF-50C3-4C6A-B556-4498D732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784E-9CFE-43BA-B4EF-42E4013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5909-E628-453F-B838-53BC283A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25CD8-E59C-467E-98B9-25CD492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2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E1DC-7882-49F6-9F7D-5DD2D4B6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A60A7-5684-4291-8FEC-384210B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C1E60-064A-4FC4-8B8F-0D8C929A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B251C-70F8-49DA-8F81-CA09D4FA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BAD8C-45C4-48EE-9F3D-24BEC7B9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A028E-C5AB-46F2-A067-E9B75DE0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2649-8CDA-49E9-8FF0-0727C4AD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629B0-881C-41ED-B197-29347DB7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030BD-71D0-4A13-9FC4-E8F36166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6A4CC-22E9-4B41-AAFD-9EBEEC27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A2301-DE54-4618-8D66-7562FCB4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B1AE-E826-4FC1-AE46-CC92577E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719E1-7C17-47B6-B8E9-59E6C0F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C6FDD-3C44-440E-9FF2-2263B91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72A2-7320-4906-B1BD-99BE21D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F001B-F2EB-43A5-B23D-E2FC2B8E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9F99-91E1-413E-BF7F-3F229EF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1E223-3D94-47E5-BEA8-23230FB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325A4-AA38-4769-90EC-50CEF56C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BE322-4D78-48EA-9DD2-23996329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928EE-3D97-4DB7-A29F-B2E9B48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DA64-E32A-4CF6-8CF4-A35FC6B7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1EB9-CD5B-4195-A289-F57D6C36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9E37A-30C4-411C-94C0-3B568DF9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7A0C3-C8AE-4DD6-865F-0E54FF4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4115-F43D-4114-A730-A48A9B2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753C3-A294-4839-9244-A796ED7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B654-0500-4B63-86CE-C1F86AE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2FEE7-C49A-48D8-90FD-8B6A76AC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01729-09C2-4F63-A04B-87DA4103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787CB-185F-4B58-950C-F6DC54B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8F23-AB6B-4C9F-8614-0F6746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09578-E5DB-48DB-91F8-C7B5F42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6D116-A8D1-4FCB-BD5E-BF1E9C73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51216-AB4F-44F0-84F9-8AF4627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C10A-A937-4254-A0AB-373992D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1519D-0079-491F-8E1C-BAA86A41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D145A-AD78-4B7C-BB98-ED74189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16.jp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26" Type="http://schemas.openxmlformats.org/officeDocument/2006/relationships/image" Target="../media/image56.jpg"/><Relationship Id="rId3" Type="http://schemas.openxmlformats.org/officeDocument/2006/relationships/image" Target="../media/image33.jpg"/><Relationship Id="rId21" Type="http://schemas.openxmlformats.org/officeDocument/2006/relationships/image" Target="../media/image51.jpg"/><Relationship Id="rId7" Type="http://schemas.openxmlformats.org/officeDocument/2006/relationships/image" Target="../media/image37.jp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2" Type="http://schemas.openxmlformats.org/officeDocument/2006/relationships/image" Target="../media/image32.jpg"/><Relationship Id="rId16" Type="http://schemas.openxmlformats.org/officeDocument/2006/relationships/image" Target="../media/image46.jpg"/><Relationship Id="rId20" Type="http://schemas.openxmlformats.org/officeDocument/2006/relationships/image" Target="../media/image50.jpg"/><Relationship Id="rId29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5" Type="http://schemas.openxmlformats.org/officeDocument/2006/relationships/image" Target="../media/image35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10" Type="http://schemas.openxmlformats.org/officeDocument/2006/relationships/image" Target="../media/image40.jpg"/><Relationship Id="rId19" Type="http://schemas.openxmlformats.org/officeDocument/2006/relationships/image" Target="../media/image49.jpg"/><Relationship Id="rId31" Type="http://schemas.openxmlformats.org/officeDocument/2006/relationships/image" Target="../media/image61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BB977-46D8-4D7E-860C-10FFC9832BA4}"/>
              </a:ext>
            </a:extLst>
          </p:cNvPr>
          <p:cNvSpPr/>
          <p:nvPr/>
        </p:nvSpPr>
        <p:spPr>
          <a:xfrm>
            <a:off x="19343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76E16-2CDC-4629-97EB-88C3E1AA646E}"/>
              </a:ext>
            </a:extLst>
          </p:cNvPr>
          <p:cNvSpPr/>
          <p:nvPr/>
        </p:nvSpPr>
        <p:spPr>
          <a:xfrm>
            <a:off x="48299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F36FA-54AE-42A9-890C-718943A38A9B}"/>
              </a:ext>
            </a:extLst>
          </p:cNvPr>
          <p:cNvSpPr/>
          <p:nvPr/>
        </p:nvSpPr>
        <p:spPr>
          <a:xfrm>
            <a:off x="77255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9B47B-277A-4FF7-A966-CD33897B8C43}"/>
              </a:ext>
            </a:extLst>
          </p:cNvPr>
          <p:cNvSpPr/>
          <p:nvPr/>
        </p:nvSpPr>
        <p:spPr>
          <a:xfrm>
            <a:off x="7725508" y="9368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 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59E1C-542B-4CAE-9E46-58D6E053BD09}"/>
              </a:ext>
            </a:extLst>
          </p:cNvPr>
          <p:cNvSpPr/>
          <p:nvPr/>
        </p:nvSpPr>
        <p:spPr>
          <a:xfrm>
            <a:off x="1934308" y="23211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 JNI Interface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2538C-E629-4B5F-B3BF-3B5061E07285}"/>
              </a:ext>
            </a:extLst>
          </p:cNvPr>
          <p:cNvSpPr/>
          <p:nvPr/>
        </p:nvSpPr>
        <p:spPr>
          <a:xfrm>
            <a:off x="1934308" y="56739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Device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8DBED831-9840-44C4-82E5-763D8DFC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19" y="1564310"/>
            <a:ext cx="649637" cy="649637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9CF58EAF-B6ED-4DB7-A7EA-71CB0A0F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3040681"/>
            <a:ext cx="649637" cy="649637"/>
          </a:xfrm>
          <a:prstGeom prst="rect">
            <a:avLst/>
          </a:prstGeom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35A5ED34-7EE0-43A5-9F02-C7E37325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3083169"/>
            <a:ext cx="649637" cy="649637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760C0A8D-1925-47AF-BC6A-2F5CFC68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3083169"/>
            <a:ext cx="649637" cy="649637"/>
          </a:xfrm>
          <a:prstGeom prst="rect">
            <a:avLst/>
          </a:prstGeom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BEFE867B-578E-4D5B-91BC-C4784BDB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4767401"/>
            <a:ext cx="649637" cy="649637"/>
          </a:xfrm>
          <a:prstGeom prst="rect">
            <a:avLst/>
          </a:prstGeom>
        </p:spPr>
      </p:pic>
      <p:pic>
        <p:nvPicPr>
          <p:cNvPr id="18" name="그림 17" descr="나이프이(가) 표시된 사진&#10;&#10;자동 생성된 설명">
            <a:extLst>
              <a:ext uri="{FF2B5EF4-FFF2-40B4-BE49-F238E27FC236}">
                <a16:creationId xmlns:a16="http://schemas.microsoft.com/office/drawing/2014/main" id="{7A31A2FD-A3DB-4F29-B9E6-429E2480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4809889"/>
            <a:ext cx="649637" cy="649637"/>
          </a:xfrm>
          <a:prstGeom prst="rect">
            <a:avLst/>
          </a:prstGeom>
        </p:spPr>
      </p:pic>
      <p:pic>
        <p:nvPicPr>
          <p:cNvPr id="19" name="그림 18" descr="나이프이(가) 표시된 사진&#10;&#10;자동 생성된 설명">
            <a:extLst>
              <a:ext uri="{FF2B5EF4-FFF2-40B4-BE49-F238E27FC236}">
                <a16:creationId xmlns:a16="http://schemas.microsoft.com/office/drawing/2014/main" id="{3E506401-472F-478A-B99B-9C503E6D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4809889"/>
            <a:ext cx="649637" cy="64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10D4-0B98-4F5D-87F9-2824DF6B69CB}"/>
              </a:ext>
            </a:extLst>
          </p:cNvPr>
          <p:cNvSpPr txBox="1"/>
          <p:nvPr/>
        </p:nvSpPr>
        <p:spPr>
          <a:xfrm>
            <a:off x="2484403" y="1534453"/>
            <a:ext cx="65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calculate(int[] arr, int value), buzzerControl(int value)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dotMatrixControl(String value), segmentControl(String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4B074-0B23-41C5-80AA-130E4B7DABA9}"/>
              </a:ext>
            </a:extLst>
          </p:cNvPr>
          <p:cNvSpPr txBox="1"/>
          <p:nvPr/>
        </p:nvSpPr>
        <p:spPr>
          <a:xfrm>
            <a:off x="2224044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6F534-5A81-4F6D-84F7-FFFD9F15DC7F}"/>
              </a:ext>
            </a:extLst>
          </p:cNvPr>
          <p:cNvSpPr txBox="1"/>
          <p:nvPr/>
        </p:nvSpPr>
        <p:spPr>
          <a:xfrm>
            <a:off x="504930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3E7DF-C321-46F7-97B4-3ABAE551FA36}"/>
              </a:ext>
            </a:extLst>
          </p:cNvPr>
          <p:cNvSpPr txBox="1"/>
          <p:nvPr/>
        </p:nvSpPr>
        <p:spPr>
          <a:xfrm>
            <a:off x="801126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Write(int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2DD43B-660E-40A8-A3B5-E3F44CAE1468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1BE5E-040F-4F1E-B5D2-ACA2DD099EC6}"/>
              </a:ext>
            </a:extLst>
          </p:cNvPr>
          <p:cNvSpPr/>
          <p:nvPr/>
        </p:nvSpPr>
        <p:spPr>
          <a:xfrm>
            <a:off x="18639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769A0-7FFF-4FED-B06C-D9D63C697AB1}"/>
              </a:ext>
            </a:extLst>
          </p:cNvPr>
          <p:cNvSpPr/>
          <p:nvPr/>
        </p:nvSpPr>
        <p:spPr>
          <a:xfrm>
            <a:off x="47595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7A6E1-5ADE-44EF-A28E-85ED56708A92}"/>
              </a:ext>
            </a:extLst>
          </p:cNvPr>
          <p:cNvSpPr/>
          <p:nvPr/>
        </p:nvSpPr>
        <p:spPr>
          <a:xfrm>
            <a:off x="76551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6F5EEBC1-B0DD-41F8-8C62-BFF58661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0" y="1487937"/>
            <a:ext cx="649637" cy="6496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89CBBF-71B5-4B71-99AD-D9BA460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7" y="348718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AA5A9-4F6B-4613-A460-CAB641AD73D5}"/>
              </a:ext>
            </a:extLst>
          </p:cNvPr>
          <p:cNvSpPr txBox="1"/>
          <p:nvPr/>
        </p:nvSpPr>
        <p:spPr>
          <a:xfrm>
            <a:off x="1863967" y="2235168"/>
            <a:ext cx="26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Confirm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DE48-CC91-4EB4-8D87-FF5BFC69DFE9}"/>
              </a:ext>
            </a:extLst>
          </p:cNvPr>
          <p:cNvSpPr txBox="1"/>
          <p:nvPr/>
        </p:nvSpPr>
        <p:spPr>
          <a:xfrm>
            <a:off x="650157" y="4284342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7FEF0-8338-4395-9BE2-CB91277A7F0A}"/>
              </a:ext>
            </a:extLst>
          </p:cNvPr>
          <p:cNvSpPr txBox="1"/>
          <p:nvPr/>
        </p:nvSpPr>
        <p:spPr>
          <a:xfrm>
            <a:off x="650157" y="5062286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BC08-A073-4FCD-AB48-FA5065B071E9}"/>
              </a:ext>
            </a:extLst>
          </p:cNvPr>
          <p:cNvSpPr txBox="1"/>
          <p:nvPr/>
        </p:nvSpPr>
        <p:spPr>
          <a:xfrm>
            <a:off x="432608" y="5840230"/>
            <a:ext cx="151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7F3A3-699A-4420-9B35-4BE815FE0D73}"/>
              </a:ext>
            </a:extLst>
          </p:cNvPr>
          <p:cNvSpPr txBox="1"/>
          <p:nvPr/>
        </p:nvSpPr>
        <p:spPr>
          <a:xfrm>
            <a:off x="1863969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9DC92-6738-4673-A041-15DD0693A012}"/>
              </a:ext>
            </a:extLst>
          </p:cNvPr>
          <p:cNvSpPr txBox="1"/>
          <p:nvPr/>
        </p:nvSpPr>
        <p:spPr>
          <a:xfrm>
            <a:off x="4759568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DA6EE-2715-49AE-AE7F-D421BCEBE31B}"/>
              </a:ext>
            </a:extLst>
          </p:cNvPr>
          <p:cNvSpPr txBox="1"/>
          <p:nvPr/>
        </p:nvSpPr>
        <p:spPr>
          <a:xfrm>
            <a:off x="7655167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미 동작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682EF-C102-4013-8446-913B8D350A76}"/>
              </a:ext>
            </a:extLst>
          </p:cNvPr>
          <p:cNvSpPr txBox="1"/>
          <p:nvPr/>
        </p:nvSpPr>
        <p:spPr>
          <a:xfrm>
            <a:off x="1863969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75A45-1636-4F68-9804-D997E56D551A}"/>
              </a:ext>
            </a:extLst>
          </p:cNvPr>
          <p:cNvSpPr txBox="1"/>
          <p:nvPr/>
        </p:nvSpPr>
        <p:spPr>
          <a:xfrm>
            <a:off x="4759568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F5932-93A0-480D-AF8A-BE8DA9B4E8A6}"/>
              </a:ext>
            </a:extLst>
          </p:cNvPr>
          <p:cNvSpPr txBox="1"/>
          <p:nvPr/>
        </p:nvSpPr>
        <p:spPr>
          <a:xfrm>
            <a:off x="7655167" y="5062285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버저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45A5-B9A6-4663-AD09-5F501C56B19A}"/>
              </a:ext>
            </a:extLst>
          </p:cNvPr>
          <p:cNvSpPr txBox="1"/>
          <p:nvPr/>
        </p:nvSpPr>
        <p:spPr>
          <a:xfrm>
            <a:off x="4759568" y="587100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123F7-A481-43F1-B361-84C9668B875F}"/>
              </a:ext>
            </a:extLst>
          </p:cNvPr>
          <p:cNvSpPr txBox="1"/>
          <p:nvPr/>
        </p:nvSpPr>
        <p:spPr>
          <a:xfrm>
            <a:off x="1863969" y="586491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635F8-F6D1-4319-8DE3-C49F499257AF}"/>
              </a:ext>
            </a:extLst>
          </p:cNvPr>
          <p:cNvSpPr txBox="1"/>
          <p:nvPr/>
        </p:nvSpPr>
        <p:spPr>
          <a:xfrm>
            <a:off x="7655167" y="587415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6C43-B556-497B-A705-B43B043E3FB0}"/>
              </a:ext>
            </a:extLst>
          </p:cNvPr>
          <p:cNvSpPr txBox="1"/>
          <p:nvPr/>
        </p:nvSpPr>
        <p:spPr>
          <a:xfrm>
            <a:off x="4759568" y="2240429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Clear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89AC-B1AD-43F7-AC77-25DCABD3FEAD}"/>
              </a:ext>
            </a:extLst>
          </p:cNvPr>
          <p:cNvSpPr txBox="1"/>
          <p:nvPr/>
        </p:nvSpPr>
        <p:spPr>
          <a:xfrm>
            <a:off x="7655167" y="2231961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back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61DB9-EB51-4071-A6B3-02A17D51BC1A}"/>
              </a:ext>
            </a:extLst>
          </p:cNvPr>
          <p:cNvSpPr txBox="1"/>
          <p:nvPr/>
        </p:nvSpPr>
        <p:spPr>
          <a:xfrm>
            <a:off x="2975952" y="3369761"/>
            <a:ext cx="62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만들어진 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000000000000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000000000000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474B7-48A3-4A52-9DB9-95B1672D19A0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CFF8D163-643A-4A21-A226-B668C38D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7400" y="1487938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1D9BF-C474-4DED-B401-5D88B3CBFE17}"/>
              </a:ext>
            </a:extLst>
          </p:cNvPr>
          <p:cNvSpPr txBox="1"/>
          <p:nvPr/>
        </p:nvSpPr>
        <p:spPr>
          <a:xfrm>
            <a:off x="3565730" y="2035279"/>
            <a:ext cx="506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입력 값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: 101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1 : “60” (segment)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0: “fc” (segment)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3CF44-40C3-4794-94DA-EC0883B089BF}"/>
              </a:ext>
            </a:extLst>
          </p:cNvPr>
          <p:cNvSpPr txBox="1"/>
          <p:nvPr/>
        </p:nvSpPr>
        <p:spPr>
          <a:xfrm>
            <a:off x="2975951" y="3873246"/>
            <a:ext cx="6240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스레드에서 반복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i=0, 000000000000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i=2, 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i=4, 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i=6, 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i=8, 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2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BA57A-29D1-4282-B60D-2FD5C1ED013E}"/>
              </a:ext>
            </a:extLst>
          </p:cNvPr>
          <p:cNvSpPr/>
          <p:nvPr/>
        </p:nvSpPr>
        <p:spPr>
          <a:xfrm>
            <a:off x="5211653" y="241527"/>
            <a:ext cx="176869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/Android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86EB0-6B2D-478A-A84C-6E7D0DE923F6}"/>
              </a:ext>
            </a:extLst>
          </p:cNvPr>
          <p:cNvSpPr/>
          <p:nvPr/>
        </p:nvSpPr>
        <p:spPr>
          <a:xfrm>
            <a:off x="309488" y="991917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android-ndk-r5b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9A550-EAAC-4805-B5A4-7C402621DD03}"/>
              </a:ext>
            </a:extLst>
          </p:cNvPr>
          <p:cNvSpPr/>
          <p:nvPr/>
        </p:nvSpPr>
        <p:spPr>
          <a:xfrm>
            <a:off x="309488" y="1698868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apps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61796-DE4D-43F7-AD27-EBEC1B324CC6}"/>
              </a:ext>
            </a:extLst>
          </p:cNvPr>
          <p:cNvSpPr/>
          <p:nvPr/>
        </p:nvSpPr>
        <p:spPr>
          <a:xfrm>
            <a:off x="309488" y="2408220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1A57CC-4A1E-40E1-933F-00BA23DAB774}"/>
              </a:ext>
            </a:extLst>
          </p:cNvPr>
          <p:cNvSpPr/>
          <p:nvPr/>
        </p:nvSpPr>
        <p:spPr>
          <a:xfrm>
            <a:off x="309488" y="3117572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04C55-417A-4AE2-A396-323A3117CC3D}"/>
              </a:ext>
            </a:extLst>
          </p:cNvPr>
          <p:cNvSpPr/>
          <p:nvPr/>
        </p:nvSpPr>
        <p:spPr>
          <a:xfrm>
            <a:off x="30948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jni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02423-BA1A-490D-A03F-CA5C0BB10F79}"/>
              </a:ext>
            </a:extLst>
          </p:cNvPr>
          <p:cNvSpPr/>
          <p:nvPr/>
        </p:nvSpPr>
        <p:spPr>
          <a:xfrm>
            <a:off x="4696266" y="982110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modules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47C9B-EC5F-417F-A283-1AF252176C7E}"/>
              </a:ext>
            </a:extLst>
          </p:cNvPr>
          <p:cNvSpPr/>
          <p:nvPr/>
        </p:nvSpPr>
        <p:spPr>
          <a:xfrm>
            <a:off x="4091663" y="1751511"/>
            <a:ext cx="2419429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248.buzzer_driver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3BB66-AC13-47C0-BA6C-B4A0D5C00F19}"/>
              </a:ext>
            </a:extLst>
          </p:cNvPr>
          <p:cNvSpPr/>
          <p:nvPr/>
        </p:nvSpPr>
        <p:spPr>
          <a:xfrm>
            <a:off x="6747438" y="1748679"/>
            <a:ext cx="2099256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242.seg_driver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0E862-7CAC-4197-B3E6-A5D5C485106D}"/>
              </a:ext>
            </a:extLst>
          </p:cNvPr>
          <p:cNvSpPr/>
          <p:nvPr/>
        </p:nvSpPr>
        <p:spPr>
          <a:xfrm>
            <a:off x="9083040" y="1745301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244.dotmatrix_driver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BBA158-304B-48D2-A990-87C5237CCD5B}"/>
              </a:ext>
            </a:extLst>
          </p:cNvPr>
          <p:cNvSpPr/>
          <p:nvPr/>
        </p:nvSpPr>
        <p:spPr>
          <a:xfrm>
            <a:off x="207455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40600E-B85B-4AC0-AF68-9CB12C603F8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698727"/>
            <a:ext cx="2" cy="2833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DFF640-900B-46CD-912A-5DF46078799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709224" y="808679"/>
            <a:ext cx="4384964" cy="183237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B46C8-4B37-4A15-B3E4-A63F9B5E4A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09224" y="1449117"/>
            <a:ext cx="0" cy="24975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CF434A-99C2-44CF-A673-788CE6967FC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03139" y="2156068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908DE9-3C7C-4C05-8B69-38E1218D4E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03139" y="2865420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D72B08-A00C-4ECB-BB0B-408A8FC22C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03139" y="3574772"/>
            <a:ext cx="0" cy="25228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B33BA0-392C-4A4E-8A99-BA9B7256ED9E}"/>
              </a:ext>
            </a:extLst>
          </p:cNvPr>
          <p:cNvSpPr txBox="1"/>
          <p:nvPr/>
        </p:nvSpPr>
        <p:spPr>
          <a:xfrm>
            <a:off x="1985674" y="3165694"/>
            <a:ext cx="21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Application.mk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C8C49E6-4600-4C82-A00C-87715E146C84}"/>
              </a:ext>
            </a:extLst>
          </p:cNvPr>
          <p:cNvCxnSpPr>
            <a:endCxn id="16" idx="0"/>
          </p:cNvCxnSpPr>
          <p:nvPr/>
        </p:nvCxnSpPr>
        <p:spPr>
          <a:xfrm>
            <a:off x="1103139" y="3700913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A0AC5F-4D89-4960-A7B1-162379B71C2B}"/>
              </a:ext>
            </a:extLst>
          </p:cNvPr>
          <p:cNvSpPr txBox="1"/>
          <p:nvPr/>
        </p:nvSpPr>
        <p:spPr>
          <a:xfrm>
            <a:off x="309488" y="4407863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esterm.c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9F23662-0720-4152-99CB-A05E63BF79D7}"/>
              </a:ext>
            </a:extLst>
          </p:cNvPr>
          <p:cNvCxnSpPr/>
          <p:nvPr/>
        </p:nvCxnSpPr>
        <p:spPr>
          <a:xfrm>
            <a:off x="1103139" y="2997811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958D27-0997-4B97-BDA5-71C6A35E23DE}"/>
              </a:ext>
            </a:extLst>
          </p:cNvPr>
          <p:cNvSpPr txBox="1"/>
          <p:nvPr/>
        </p:nvSpPr>
        <p:spPr>
          <a:xfrm>
            <a:off x="309488" y="490080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Android.mk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778DE-3AE9-4E7F-BF0B-5D6B03B5E159}"/>
              </a:ext>
            </a:extLst>
          </p:cNvPr>
          <p:cNvSpPr txBox="1"/>
          <p:nvPr/>
        </p:nvSpPr>
        <p:spPr>
          <a:xfrm>
            <a:off x="2074559" y="441331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18C2A9-300F-420A-B907-34E06BF3006B}"/>
              </a:ext>
            </a:extLst>
          </p:cNvPr>
          <p:cNvCxnSpPr>
            <a:cxnSpLocks/>
          </p:cNvCxnSpPr>
          <p:nvPr/>
        </p:nvCxnSpPr>
        <p:spPr>
          <a:xfrm>
            <a:off x="6095999" y="1451237"/>
            <a:ext cx="0" cy="29406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93F938D-65CC-4322-91D7-69E3D4CC9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7811" y="1589794"/>
            <a:ext cx="1699255" cy="158885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861BBA7-0245-4C71-897E-5EBFF2506C8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4188" y="1586962"/>
            <a:ext cx="4388588" cy="15833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025E3E6-FD42-47EA-B154-024E69FD2791}"/>
              </a:ext>
            </a:extLst>
          </p:cNvPr>
          <p:cNvSpPr txBox="1"/>
          <p:nvPr/>
        </p:nvSpPr>
        <p:spPr>
          <a:xfrm>
            <a:off x="4091663" y="2375657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buzzer.c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A1DD7F-F4B6-4849-ABEB-965BE36CCCB0}"/>
              </a:ext>
            </a:extLst>
          </p:cNvPr>
          <p:cNvSpPr txBox="1"/>
          <p:nvPr/>
        </p:nvSpPr>
        <p:spPr>
          <a:xfrm>
            <a:off x="4091663" y="2868598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60D8A9-BE02-41BA-9E8A-ABB2794DB148}"/>
              </a:ext>
            </a:extLst>
          </p:cNvPr>
          <p:cNvSpPr txBox="1"/>
          <p:nvPr/>
        </p:nvSpPr>
        <p:spPr>
          <a:xfrm>
            <a:off x="6747438" y="2339708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segment.c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012051-2530-4D7B-969C-3738D8DD077D}"/>
              </a:ext>
            </a:extLst>
          </p:cNvPr>
          <p:cNvSpPr txBox="1"/>
          <p:nvPr/>
        </p:nvSpPr>
        <p:spPr>
          <a:xfrm>
            <a:off x="6747438" y="2832649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EBD3B0-A99E-4680-A317-C54283A609BD}"/>
              </a:ext>
            </a:extLst>
          </p:cNvPr>
          <p:cNvSpPr txBox="1"/>
          <p:nvPr/>
        </p:nvSpPr>
        <p:spPr>
          <a:xfrm>
            <a:off x="9083035" y="2339708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dotmatrix.c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FF428B-D639-4B49-BF66-22F7B66EDB06}"/>
              </a:ext>
            </a:extLst>
          </p:cNvPr>
          <p:cNvSpPr txBox="1"/>
          <p:nvPr/>
        </p:nvSpPr>
        <p:spPr>
          <a:xfrm>
            <a:off x="9083035" y="2832649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</p:spTree>
    <p:extLst>
      <p:ext uri="{BB962C8B-B14F-4D97-AF65-F5344CB8AC3E}">
        <p14:creationId xmlns:p14="http://schemas.microsoft.com/office/powerpoint/2010/main" val="323544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12A1FC-C378-4E69-9B9D-59FFD88A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5" y="5215625"/>
            <a:ext cx="2648321" cy="929945"/>
          </a:xfrm>
          <a:prstGeom prst="rect">
            <a:avLst/>
          </a:prstGeom>
        </p:spPr>
      </p:pic>
      <p:pic>
        <p:nvPicPr>
          <p:cNvPr id="17" name="그림 16" descr="개체, 시계, 작은, 케이크이(가) 표시된 사진&#10;&#10;자동 생성된 설명">
            <a:extLst>
              <a:ext uri="{FF2B5EF4-FFF2-40B4-BE49-F238E27FC236}">
                <a16:creationId xmlns:a16="http://schemas.microsoft.com/office/drawing/2014/main" id="{63EA9E4B-2D9C-4231-8EBA-F3311AE8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16" y="5215623"/>
            <a:ext cx="2810053" cy="929945"/>
          </a:xfrm>
          <a:prstGeom prst="rect">
            <a:avLst/>
          </a:prstGeom>
        </p:spPr>
      </p:pic>
      <p:pic>
        <p:nvPicPr>
          <p:cNvPr id="5" name="그림 4" descr="모니터, 전자기기, 앉아있는, 버스이(가) 표시된 사진&#10;&#10;자동 생성된 설명">
            <a:extLst>
              <a:ext uri="{FF2B5EF4-FFF2-40B4-BE49-F238E27FC236}">
                <a16:creationId xmlns:a16="http://schemas.microsoft.com/office/drawing/2014/main" id="{87AE4EBD-D6AB-4306-B8F3-9AB473307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27" y="399005"/>
            <a:ext cx="2143429" cy="3197516"/>
          </a:xfrm>
          <a:prstGeom prst="rect">
            <a:avLst/>
          </a:prstGeom>
        </p:spPr>
      </p:pic>
      <p:pic>
        <p:nvPicPr>
          <p:cNvPr id="7" name="그림 6" descr="모니터, 전자기기, 화면, 텔레비전이(가) 표시된 사진&#10;&#10;자동 생성된 설명">
            <a:extLst>
              <a:ext uri="{FF2B5EF4-FFF2-40B4-BE49-F238E27FC236}">
                <a16:creationId xmlns:a16="http://schemas.microsoft.com/office/drawing/2014/main" id="{3D6537F3-A30D-4D59-802B-469E46E02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49" y="443459"/>
            <a:ext cx="2120911" cy="3197516"/>
          </a:xfrm>
          <a:prstGeom prst="rect">
            <a:avLst/>
          </a:prstGeom>
        </p:spPr>
      </p:pic>
      <p:pic>
        <p:nvPicPr>
          <p:cNvPr id="9" name="그림 8" descr="모니터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1C6297CF-A972-41D2-9ADD-A70F630D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52" y="443458"/>
            <a:ext cx="2060701" cy="3197516"/>
          </a:xfrm>
          <a:prstGeom prst="rect">
            <a:avLst/>
          </a:prstGeom>
        </p:spPr>
      </p:pic>
      <p:pic>
        <p:nvPicPr>
          <p:cNvPr id="11" name="그림 10" descr="전자기기, 실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AE515484-7081-4AB1-9691-2CAC36467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6" y="399005"/>
            <a:ext cx="2060700" cy="324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BA6D7A-80D4-4824-A8E8-EBFCFC9D19C8}"/>
              </a:ext>
            </a:extLst>
          </p:cNvPr>
          <p:cNvSpPr txBox="1"/>
          <p:nvPr/>
        </p:nvSpPr>
        <p:spPr>
          <a:xfrm>
            <a:off x="1587826" y="3723227"/>
            <a:ext cx="21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447B6-9F1B-45F7-B276-04EE7D175331}"/>
              </a:ext>
            </a:extLst>
          </p:cNvPr>
          <p:cNvSpPr txBox="1"/>
          <p:nvPr/>
        </p:nvSpPr>
        <p:spPr>
          <a:xfrm>
            <a:off x="3955148" y="3723227"/>
            <a:ext cx="212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스피너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개까지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5E72-3799-4598-89C6-B9A02125198D}"/>
              </a:ext>
            </a:extLst>
          </p:cNvPr>
          <p:cNvSpPr txBox="1"/>
          <p:nvPr/>
        </p:nvSpPr>
        <p:spPr>
          <a:xfrm>
            <a:off x="6299952" y="3723227"/>
            <a:ext cx="206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Create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숫자 배열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F7B2-87BA-455C-8ED8-32CFCB57D439}"/>
              </a:ext>
            </a:extLst>
          </p:cNvPr>
          <p:cNvSpPr txBox="1"/>
          <p:nvPr/>
        </p:nvSpPr>
        <p:spPr>
          <a:xfrm>
            <a:off x="8584546" y="3723227"/>
            <a:ext cx="206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입력 후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Confirm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That is Wrong.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입력 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 출력</a:t>
            </a:r>
          </a:p>
        </p:txBody>
      </p:sp>
      <p:pic>
        <p:nvPicPr>
          <p:cNvPr id="28" name="그림 27" descr="키보드이(가) 표시된 사진&#10;&#10;자동 생성된 설명">
            <a:extLst>
              <a:ext uri="{FF2B5EF4-FFF2-40B4-BE49-F238E27FC236}">
                <a16:creationId xmlns:a16="http://schemas.microsoft.com/office/drawing/2014/main" id="{A6D213EA-ACC1-45C0-98CF-E2511289A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8" y="5215624"/>
            <a:ext cx="1244588" cy="929945"/>
          </a:xfrm>
          <a:prstGeom prst="rect">
            <a:avLst/>
          </a:prstGeom>
        </p:spPr>
      </p:pic>
      <p:pic>
        <p:nvPicPr>
          <p:cNvPr id="30" name="그림 29" descr="개체, 시계이(가) 표시된 사진&#10;&#10;자동 생성된 설명">
            <a:extLst>
              <a:ext uri="{FF2B5EF4-FFF2-40B4-BE49-F238E27FC236}">
                <a16:creationId xmlns:a16="http://schemas.microsoft.com/office/drawing/2014/main" id="{7FFE39E2-6CC1-4535-9BAE-53E2428F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212987"/>
            <a:ext cx="1244588" cy="390030"/>
          </a:xfrm>
          <a:prstGeom prst="rect">
            <a:avLst/>
          </a:prstGeom>
        </p:spPr>
      </p:pic>
      <p:pic>
        <p:nvPicPr>
          <p:cNvPr id="32" name="그림 31" descr="개체, 시계, 빨간색, 작은이(가) 표시된 사진&#10;&#10;자동 생성된 설명">
            <a:extLst>
              <a:ext uri="{FF2B5EF4-FFF2-40B4-BE49-F238E27FC236}">
                <a16:creationId xmlns:a16="http://schemas.microsoft.com/office/drawing/2014/main" id="{0A05B854-FE22-4968-A0B0-D2B9C6AA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714051"/>
            <a:ext cx="1244588" cy="4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정답인 경우 정답 출력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6A44C-C897-436C-A1BF-884911A81644}"/>
              </a:ext>
            </a:extLst>
          </p:cNvPr>
          <p:cNvGrpSpPr/>
          <p:nvPr/>
        </p:nvGrpSpPr>
        <p:grpSpPr>
          <a:xfrm>
            <a:off x="2629640" y="609132"/>
            <a:ext cx="6932719" cy="4278329"/>
            <a:chOff x="2834735" y="407317"/>
            <a:chExt cx="6932719" cy="4278329"/>
          </a:xfrm>
        </p:grpSpPr>
        <p:pic>
          <p:nvPicPr>
            <p:cNvPr id="7" name="그림 6" descr="모니터, 전자기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3D6537F3-A30D-4D59-802B-469E46E0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058" y="451771"/>
              <a:ext cx="2120911" cy="31975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BA6D7A-80D4-4824-A8E8-EBFCFC9D19C8}"/>
                </a:ext>
              </a:extLst>
            </p:cNvPr>
            <p:cNvSpPr txBox="1"/>
            <p:nvPr/>
          </p:nvSpPr>
          <p:spPr>
            <a:xfrm>
              <a:off x="2834735" y="3731539"/>
              <a:ext cx="2143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Clear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클릭 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8447B6-9F1B-45F7-B276-04EE7D175331}"/>
                </a:ext>
              </a:extLst>
            </p:cNvPr>
            <p:cNvSpPr txBox="1"/>
            <p:nvPr/>
          </p:nvSpPr>
          <p:spPr>
            <a:xfrm>
              <a:off x="5202057" y="3731539"/>
              <a:ext cx="2120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스피너 클릭 시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최대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개까지 선택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95E72-3799-4598-89C6-B9A02125198D}"/>
                </a:ext>
              </a:extLst>
            </p:cNvPr>
            <p:cNvSpPr txBox="1"/>
            <p:nvPr/>
          </p:nvSpPr>
          <p:spPr>
            <a:xfrm>
              <a:off x="7546861" y="3731539"/>
              <a:ext cx="22205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입력 후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Confirm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클릭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정답인 경우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That is Correct.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출력 </a:t>
              </a:r>
            </a:p>
          </p:txBody>
        </p:sp>
        <p:pic>
          <p:nvPicPr>
            <p:cNvPr id="3" name="그림 2" descr="모니터, 실내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11F45F4-DDD3-4630-80E1-2A788485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736" y="407317"/>
              <a:ext cx="2074468" cy="3197516"/>
            </a:xfrm>
            <a:prstGeom prst="rect">
              <a:avLst/>
            </a:prstGeom>
          </p:spPr>
        </p:pic>
        <p:pic>
          <p:nvPicPr>
            <p:cNvPr id="10" name="그림 9" descr="전자기기, 앉아있는, 열기, 모니터이(가) 표시된 사진&#10;&#10;자동 생성된 설명">
              <a:extLst>
                <a:ext uri="{FF2B5EF4-FFF2-40B4-BE49-F238E27FC236}">
                  <a16:creationId xmlns:a16="http://schemas.microsoft.com/office/drawing/2014/main" id="{A3F1FE22-89FC-4C7D-999A-F912C96F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860" y="456427"/>
              <a:ext cx="1950560" cy="319285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DC21EB-D5E5-479D-9CCE-81789176D760}"/>
              </a:ext>
            </a:extLst>
          </p:cNvPr>
          <p:cNvGrpSpPr/>
          <p:nvPr/>
        </p:nvGrpSpPr>
        <p:grpSpPr>
          <a:xfrm>
            <a:off x="2624817" y="5102747"/>
            <a:ext cx="6937542" cy="905316"/>
            <a:chOff x="2663024" y="5102905"/>
            <a:chExt cx="6937542" cy="9053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0FCAD2-C99E-4CBE-909B-984697C42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26" y="5102905"/>
              <a:ext cx="1323222" cy="905001"/>
            </a:xfrm>
            <a:prstGeom prst="rect">
              <a:avLst/>
            </a:prstGeom>
          </p:spPr>
        </p:pic>
        <p:pic>
          <p:nvPicPr>
            <p:cNvPr id="16" name="그림 15" descr="개체, 시계, 플레이어, 작은이(가) 표시된 사진&#10;&#10;자동 생성된 설명">
              <a:extLst>
                <a:ext uri="{FF2B5EF4-FFF2-40B4-BE49-F238E27FC236}">
                  <a16:creationId xmlns:a16="http://schemas.microsoft.com/office/drawing/2014/main" id="{37199BFE-B82F-4E8A-BF06-BFF5ACCD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246" y="5102905"/>
              <a:ext cx="2648320" cy="905001"/>
            </a:xfrm>
            <a:prstGeom prst="rect">
              <a:avLst/>
            </a:prstGeom>
          </p:spPr>
        </p:pic>
        <p:pic>
          <p:nvPicPr>
            <p:cNvPr id="26" name="그림 25" descr="키보드이(가) 표시된 사진&#10;&#10;자동 생성된 설명">
              <a:extLst>
                <a:ext uri="{FF2B5EF4-FFF2-40B4-BE49-F238E27FC236}">
                  <a16:creationId xmlns:a16="http://schemas.microsoft.com/office/drawing/2014/main" id="{0A25477A-E672-4E80-B9C7-8EF60996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024" y="5102905"/>
              <a:ext cx="1211204" cy="905001"/>
            </a:xfrm>
            <a:prstGeom prst="rect">
              <a:avLst/>
            </a:prstGeom>
          </p:spPr>
        </p:pic>
        <p:pic>
          <p:nvPicPr>
            <p:cNvPr id="27" name="그림 2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EC28EBB9-79BE-48E3-8BE9-23059A92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107724"/>
              <a:ext cx="1244588" cy="390030"/>
            </a:xfrm>
            <a:prstGeom prst="rect">
              <a:avLst/>
            </a:prstGeom>
          </p:spPr>
        </p:pic>
        <p:pic>
          <p:nvPicPr>
            <p:cNvPr id="28" name="그림 27" descr="개체, 시계, 빨간색, 작은이(가) 표시된 사진&#10;&#10;자동 생성된 설명">
              <a:extLst>
                <a:ext uri="{FF2B5EF4-FFF2-40B4-BE49-F238E27FC236}">
                  <a16:creationId xmlns:a16="http://schemas.microsoft.com/office/drawing/2014/main" id="{089BB035-AE8E-4634-9BF6-04CD6BFD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576704"/>
              <a:ext cx="1244588" cy="431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4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2E6AFB-B4E2-42F9-AD82-CFF641623370}"/>
              </a:ext>
            </a:extLst>
          </p:cNvPr>
          <p:cNvSpPr/>
          <p:nvPr/>
        </p:nvSpPr>
        <p:spPr>
          <a:xfrm>
            <a:off x="4930463" y="254406"/>
            <a:ext cx="233107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A5D026-E5E0-4504-81F4-496537DE7915}"/>
              </a:ext>
            </a:extLst>
          </p:cNvPr>
          <p:cNvSpPr/>
          <p:nvPr/>
        </p:nvSpPr>
        <p:spPr>
          <a:xfrm>
            <a:off x="437237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gen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49584A-7C06-4F1A-ACAB-6983AFB11613}"/>
              </a:ext>
            </a:extLst>
          </p:cNvPr>
          <p:cNvSpPr/>
          <p:nvPr/>
        </p:nvSpPr>
        <p:spPr>
          <a:xfrm>
            <a:off x="309522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src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3D851A-0AD6-4ACC-8BB3-00FD361F431F}"/>
              </a:ext>
            </a:extLst>
          </p:cNvPr>
          <p:cNvSpPr/>
          <p:nvPr/>
        </p:nvSpPr>
        <p:spPr>
          <a:xfrm>
            <a:off x="692668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res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8BC12B-E941-4EE2-9632-4B6EE19F387C}"/>
              </a:ext>
            </a:extLst>
          </p:cNvPr>
          <p:cNvSpPr/>
          <p:nvPr/>
        </p:nvSpPr>
        <p:spPr>
          <a:xfrm>
            <a:off x="564953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A3059F-D5D5-4DE9-9168-6080404B1B87}"/>
              </a:ext>
            </a:extLst>
          </p:cNvPr>
          <p:cNvSpPr/>
          <p:nvPr/>
        </p:nvSpPr>
        <p:spPr>
          <a:xfrm>
            <a:off x="820384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bin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1691A5-B362-44DD-B618-219CBBDF38DE}"/>
              </a:ext>
            </a:extLst>
          </p:cNvPr>
          <p:cNvCxnSpPr>
            <a:stCxn id="2" idx="2"/>
            <a:endCxn id="35" idx="0"/>
          </p:cNvCxnSpPr>
          <p:nvPr/>
        </p:nvCxnSpPr>
        <p:spPr>
          <a:xfrm flipH="1">
            <a:off x="3541689" y="711606"/>
            <a:ext cx="255431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D8D968-35F9-4081-BD77-A6260CD34FC9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4818844" y="711606"/>
            <a:ext cx="1277156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F8700B-752D-4A94-827E-090D7701539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 flipH="1">
            <a:off x="6095999" y="711606"/>
            <a:ext cx="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49D3B6-9F2A-4B68-80F9-68915156E488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>
            <a:off x="6096000" y="711606"/>
            <a:ext cx="1277154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7106D1-D45A-4301-91D6-91C91CDDBB17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>
            <a:off x="6096000" y="711606"/>
            <a:ext cx="2554309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7444B-D5F7-4A6F-989A-BB16EE8CB2D3}"/>
              </a:ext>
            </a:extLst>
          </p:cNvPr>
          <p:cNvSpPr/>
          <p:nvPr/>
        </p:nvSpPr>
        <p:spPr>
          <a:xfrm>
            <a:off x="5457422" y="2082856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armeabi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41BB972-8984-4549-8C84-210C2F9C948D}"/>
              </a:ext>
            </a:extLst>
          </p:cNvPr>
          <p:cNvCxnSpPr>
            <a:cxnSpLocks/>
            <a:stCxn id="53" idx="0"/>
            <a:endCxn id="37" idx="2"/>
          </p:cNvCxnSpPr>
          <p:nvPr/>
        </p:nvCxnSpPr>
        <p:spPr>
          <a:xfrm flipH="1" flipV="1">
            <a:off x="6095999" y="1789139"/>
            <a:ext cx="1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D4DB25-69A4-4A7E-84C5-9894E21B070E}"/>
              </a:ext>
            </a:extLst>
          </p:cNvPr>
          <p:cNvCxnSpPr>
            <a:cxnSpLocks/>
            <a:stCxn id="60" idx="0"/>
            <a:endCxn id="36" idx="2"/>
          </p:cNvCxnSpPr>
          <p:nvPr/>
        </p:nvCxnSpPr>
        <p:spPr>
          <a:xfrm flipH="1" flipV="1">
            <a:off x="7373154" y="1789139"/>
            <a:ext cx="638577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B6C6BF-E55A-47CE-A044-23842DDC3F73}"/>
              </a:ext>
            </a:extLst>
          </p:cNvPr>
          <p:cNvSpPr/>
          <p:nvPr/>
        </p:nvSpPr>
        <p:spPr>
          <a:xfrm>
            <a:off x="7373153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layout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540489E-C627-4CE2-B902-AE01D996BE98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H="1" flipV="1">
            <a:off x="7373154" y="1789139"/>
            <a:ext cx="2107844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EE11292-75E8-4B4A-A020-C2C17570340D}"/>
              </a:ext>
            </a:extLst>
          </p:cNvPr>
          <p:cNvSpPr/>
          <p:nvPr/>
        </p:nvSpPr>
        <p:spPr>
          <a:xfrm>
            <a:off x="8842420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values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E9F7B3-A93A-483C-BD15-45B3F9078BC7}"/>
              </a:ext>
            </a:extLst>
          </p:cNvPr>
          <p:cNvSpPr txBox="1"/>
          <p:nvPr/>
        </p:nvSpPr>
        <p:spPr>
          <a:xfrm>
            <a:off x="5318125" y="2664023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429B4-C620-4A09-A74F-9F8D7B106A0D}"/>
              </a:ext>
            </a:extLst>
          </p:cNvPr>
          <p:cNvSpPr txBox="1"/>
          <p:nvPr/>
        </p:nvSpPr>
        <p:spPr>
          <a:xfrm>
            <a:off x="7233856" y="3322982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main.xml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D5001E-8E0A-46DD-B56D-35FA4AB549B2}"/>
              </a:ext>
            </a:extLst>
          </p:cNvPr>
          <p:cNvSpPr txBox="1"/>
          <p:nvPr/>
        </p:nvSpPr>
        <p:spPr>
          <a:xfrm>
            <a:off x="8703123" y="332298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strings.xml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D055A5-2370-4EFC-AC35-5B1B2506BC89}"/>
              </a:ext>
            </a:extLst>
          </p:cNvPr>
          <p:cNvSpPr txBox="1"/>
          <p:nvPr/>
        </p:nvSpPr>
        <p:spPr>
          <a:xfrm>
            <a:off x="8703123" y="363270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array.xml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E0A857-76FC-47C0-B29E-A6BB936D426D}"/>
              </a:ext>
            </a:extLst>
          </p:cNvPr>
          <p:cNvSpPr/>
          <p:nvPr/>
        </p:nvSpPr>
        <p:spPr>
          <a:xfrm>
            <a:off x="1255222" y="2082856"/>
            <a:ext cx="273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ac.kr.kgu.esproject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FDBB3B-311B-4F80-B7F7-8CF45D5D0F41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V="1">
            <a:off x="2621689" y="1789139"/>
            <a:ext cx="920000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B2B73B9-2030-4C99-BC49-D16FE271D43E}"/>
              </a:ext>
            </a:extLst>
          </p:cNvPr>
          <p:cNvSpPr txBox="1"/>
          <p:nvPr/>
        </p:nvSpPr>
        <p:spPr>
          <a:xfrm>
            <a:off x="1255222" y="2664023"/>
            <a:ext cx="273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ArrayAdderActivity.java</a:t>
            </a:r>
          </a:p>
        </p:txBody>
      </p:sp>
    </p:spTree>
    <p:extLst>
      <p:ext uri="{BB962C8B-B14F-4D97-AF65-F5344CB8AC3E}">
        <p14:creationId xmlns:p14="http://schemas.microsoft.com/office/powerpoint/2010/main" val="14760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B553F86E-B341-4581-9E8B-9305CE81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8"/>
          <a:stretch/>
        </p:blipFill>
        <p:spPr>
          <a:xfrm>
            <a:off x="171366" y="187924"/>
            <a:ext cx="2546998" cy="864000"/>
          </a:xfrm>
          <a:prstGeom prst="rect">
            <a:avLst/>
          </a:prstGeom>
        </p:spPr>
      </p:pic>
      <p:pic>
        <p:nvPicPr>
          <p:cNvPr id="7" name="그림 6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8E04F096-83A1-4691-801C-51A611E8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5"/>
          <a:stretch/>
        </p:blipFill>
        <p:spPr>
          <a:xfrm>
            <a:off x="171363" y="1097486"/>
            <a:ext cx="2547000" cy="864000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A612BB09-8D6F-437E-9EE8-BCBC60757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"/>
          <a:stretch/>
        </p:blipFill>
        <p:spPr>
          <a:xfrm>
            <a:off x="171364" y="2007049"/>
            <a:ext cx="2520000" cy="854841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20B24145-48FF-45BE-B2DB-AE58F5517FC3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05"/>
          <a:stretch/>
        </p:blipFill>
        <p:spPr>
          <a:xfrm>
            <a:off x="176125" y="2916610"/>
            <a:ext cx="2520000" cy="864000"/>
          </a:xfrm>
          <a:prstGeom prst="rect">
            <a:avLst/>
          </a:prstGeom>
        </p:spPr>
      </p:pic>
      <p:pic>
        <p:nvPicPr>
          <p:cNvPr id="13" name="그림 12" descr="개체, 시계이(가) 표시된 사진&#10;&#10;자동 생성된 설명">
            <a:extLst>
              <a:ext uri="{FF2B5EF4-FFF2-40B4-BE49-F238E27FC236}">
                <a16:creationId xmlns:a16="http://schemas.microsoft.com/office/drawing/2014/main" id="{6EDB8946-758A-4E62-8D3E-17AEF7EB9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"/>
          <a:stretch/>
        </p:blipFill>
        <p:spPr>
          <a:xfrm>
            <a:off x="176125" y="3826172"/>
            <a:ext cx="2542238" cy="864000"/>
          </a:xfrm>
          <a:prstGeom prst="rect">
            <a:avLst/>
          </a:prstGeom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8880E892-DC19-49F5-B66C-084BD63C7C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"/>
          <a:stretch/>
        </p:blipFill>
        <p:spPr>
          <a:xfrm>
            <a:off x="176125" y="4735734"/>
            <a:ext cx="2542238" cy="864000"/>
          </a:xfrm>
          <a:prstGeom prst="rect">
            <a:avLst/>
          </a:prstGeom>
        </p:spPr>
      </p:pic>
      <p:pic>
        <p:nvPicPr>
          <p:cNvPr id="17" name="그림 16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1131CF74-D8E7-41A9-84C2-5D6AA21FCC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" b="1497"/>
          <a:stretch/>
        </p:blipFill>
        <p:spPr>
          <a:xfrm>
            <a:off x="2929321" y="194530"/>
            <a:ext cx="2627637" cy="864000"/>
          </a:xfrm>
          <a:prstGeom prst="rect">
            <a:avLst/>
          </a:prstGeom>
        </p:spPr>
      </p:pic>
      <p:pic>
        <p:nvPicPr>
          <p:cNvPr id="19" name="그림 18" descr="개체, 시계이(가) 표시된 사진&#10;&#10;자동 생성된 설명">
            <a:extLst>
              <a:ext uri="{FF2B5EF4-FFF2-40B4-BE49-F238E27FC236}">
                <a16:creationId xmlns:a16="http://schemas.microsoft.com/office/drawing/2014/main" id="{4826D27F-E35D-449D-BD19-D3ED1AF0183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82" b="437"/>
          <a:stretch/>
        </p:blipFill>
        <p:spPr>
          <a:xfrm>
            <a:off x="2971118" y="1114404"/>
            <a:ext cx="2627637" cy="864000"/>
          </a:xfrm>
          <a:prstGeom prst="rect">
            <a:avLst/>
          </a:prstGeom>
        </p:spPr>
      </p:pic>
      <p:pic>
        <p:nvPicPr>
          <p:cNvPr id="21" name="그림 20" descr="개체, 시계이(가) 표시된 사진&#10;&#10;자동 생성된 설명">
            <a:extLst>
              <a:ext uri="{FF2B5EF4-FFF2-40B4-BE49-F238E27FC236}">
                <a16:creationId xmlns:a16="http://schemas.microsoft.com/office/drawing/2014/main" id="{35C429A2-110C-4840-81A9-50AA90FC7E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45" b="6605"/>
          <a:stretch/>
        </p:blipFill>
        <p:spPr>
          <a:xfrm>
            <a:off x="2967297" y="2056297"/>
            <a:ext cx="2457591" cy="864000"/>
          </a:xfrm>
          <a:prstGeom prst="rect">
            <a:avLst/>
          </a:prstGeom>
        </p:spPr>
      </p:pic>
      <p:pic>
        <p:nvPicPr>
          <p:cNvPr id="23" name="그림 22" descr="개체, 시계이(가) 표시된 사진&#10;&#10;자동 생성된 설명">
            <a:extLst>
              <a:ext uri="{FF2B5EF4-FFF2-40B4-BE49-F238E27FC236}">
                <a16:creationId xmlns:a16="http://schemas.microsoft.com/office/drawing/2014/main" id="{3256A139-068B-44CC-8758-741C238C32B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r="6167"/>
          <a:stretch/>
        </p:blipFill>
        <p:spPr>
          <a:xfrm>
            <a:off x="2967296" y="3059213"/>
            <a:ext cx="2529608" cy="864000"/>
          </a:xfrm>
          <a:prstGeom prst="rect">
            <a:avLst/>
          </a:prstGeom>
        </p:spPr>
      </p:pic>
      <p:pic>
        <p:nvPicPr>
          <p:cNvPr id="25" name="그림 24" descr="개체, 시계이(가) 표시된 사진&#10;&#10;자동 생성된 설명">
            <a:extLst>
              <a:ext uri="{FF2B5EF4-FFF2-40B4-BE49-F238E27FC236}">
                <a16:creationId xmlns:a16="http://schemas.microsoft.com/office/drawing/2014/main" id="{D52A377A-ABAA-4AAE-B359-33C2EB6B772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536"/>
          <a:stretch/>
        </p:blipFill>
        <p:spPr>
          <a:xfrm>
            <a:off x="2967296" y="4034961"/>
            <a:ext cx="2481796" cy="864000"/>
          </a:xfrm>
          <a:prstGeom prst="rect">
            <a:avLst/>
          </a:prstGeom>
        </p:spPr>
      </p:pic>
      <p:pic>
        <p:nvPicPr>
          <p:cNvPr id="27" name="그림 26" descr="개체, 시계이(가) 표시된 사진&#10;&#10;자동 생성된 설명">
            <a:extLst>
              <a:ext uri="{FF2B5EF4-FFF2-40B4-BE49-F238E27FC236}">
                <a16:creationId xmlns:a16="http://schemas.microsoft.com/office/drawing/2014/main" id="{FE482B38-8F84-48E7-A73A-A7113B510DE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01"/>
          <a:stretch/>
        </p:blipFill>
        <p:spPr>
          <a:xfrm>
            <a:off x="2967296" y="5025127"/>
            <a:ext cx="2408080" cy="864000"/>
          </a:xfrm>
          <a:prstGeom prst="rect">
            <a:avLst/>
          </a:prstGeom>
        </p:spPr>
      </p:pic>
      <p:pic>
        <p:nvPicPr>
          <p:cNvPr id="29" name="그림 28" descr="개체, 시계, 기차이(가) 표시된 사진&#10;&#10;자동 생성된 설명">
            <a:extLst>
              <a:ext uri="{FF2B5EF4-FFF2-40B4-BE49-F238E27FC236}">
                <a16:creationId xmlns:a16="http://schemas.microsoft.com/office/drawing/2014/main" id="{07072E08-9531-4E93-838E-DC8548E868D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"/>
          <a:stretch/>
        </p:blipFill>
        <p:spPr>
          <a:xfrm>
            <a:off x="5757525" y="177183"/>
            <a:ext cx="2408079" cy="864000"/>
          </a:xfrm>
          <a:prstGeom prst="rect">
            <a:avLst/>
          </a:prstGeom>
        </p:spPr>
      </p:pic>
      <p:pic>
        <p:nvPicPr>
          <p:cNvPr id="31" name="그림 30" descr="개체, 시계이(가) 표시된 사진&#10;&#10;자동 생성된 설명">
            <a:extLst>
              <a:ext uri="{FF2B5EF4-FFF2-40B4-BE49-F238E27FC236}">
                <a16:creationId xmlns:a16="http://schemas.microsoft.com/office/drawing/2014/main" id="{84F31CED-774D-4F1C-BD48-F4656CFF7DD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"/>
          <a:stretch/>
        </p:blipFill>
        <p:spPr>
          <a:xfrm>
            <a:off x="5759410" y="1218519"/>
            <a:ext cx="2481795" cy="864000"/>
          </a:xfrm>
          <a:prstGeom prst="rect">
            <a:avLst/>
          </a:prstGeom>
        </p:spPr>
      </p:pic>
      <p:pic>
        <p:nvPicPr>
          <p:cNvPr id="33" name="그림 32" descr="개체, 시계이(가) 표시된 사진&#10;&#10;자동 생성된 설명">
            <a:extLst>
              <a:ext uri="{FF2B5EF4-FFF2-40B4-BE49-F238E27FC236}">
                <a16:creationId xmlns:a16="http://schemas.microsoft.com/office/drawing/2014/main" id="{40080916-8F83-4D62-9767-918A47B0F87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7"/>
          <a:stretch/>
        </p:blipFill>
        <p:spPr>
          <a:xfrm>
            <a:off x="5759411" y="2218245"/>
            <a:ext cx="2456728" cy="864000"/>
          </a:xfrm>
          <a:prstGeom prst="rect">
            <a:avLst/>
          </a:prstGeom>
        </p:spPr>
      </p:pic>
      <p:pic>
        <p:nvPicPr>
          <p:cNvPr id="35" name="그림 34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22070E8A-54B2-4528-9A28-C5E8FB16C5C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"/>
          <a:stretch/>
        </p:blipFill>
        <p:spPr>
          <a:xfrm>
            <a:off x="5759409" y="3232217"/>
            <a:ext cx="2533501" cy="864000"/>
          </a:xfrm>
          <a:prstGeom prst="rect">
            <a:avLst/>
          </a:prstGeom>
        </p:spPr>
      </p:pic>
      <p:pic>
        <p:nvPicPr>
          <p:cNvPr id="36" name="그림 35" descr="개체, 시계이(가) 표시된 사진&#10;&#10;자동 생성된 설명">
            <a:extLst>
              <a:ext uri="{FF2B5EF4-FFF2-40B4-BE49-F238E27FC236}">
                <a16:creationId xmlns:a16="http://schemas.microsoft.com/office/drawing/2014/main" id="{F96059B6-DE6A-4385-A00F-75D778CFA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/>
          <a:stretch/>
        </p:blipFill>
        <p:spPr>
          <a:xfrm>
            <a:off x="5757526" y="4217614"/>
            <a:ext cx="2619871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키보드이(가) 표시된 사진&#10;&#10;자동 생성된 설명">
            <a:extLst>
              <a:ext uri="{FF2B5EF4-FFF2-40B4-BE49-F238E27FC236}">
                <a16:creationId xmlns:a16="http://schemas.microsoft.com/office/drawing/2014/main" id="{321CD784-8FEB-4343-AA07-286F8555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4806341"/>
            <a:ext cx="1542556" cy="1079789"/>
          </a:xfrm>
          <a:prstGeom prst="rect">
            <a:avLst/>
          </a:prstGeom>
        </p:spPr>
      </p:pic>
      <p:pic>
        <p:nvPicPr>
          <p:cNvPr id="105" name="그림 104" descr="키보드이(가) 표시된 사진&#10;&#10;자동 생성된 설명">
            <a:extLst>
              <a:ext uri="{FF2B5EF4-FFF2-40B4-BE49-F238E27FC236}">
                <a16:creationId xmlns:a16="http://schemas.microsoft.com/office/drawing/2014/main" id="{00BC4F3C-4C6B-4CDC-9EEE-F4F7C3AF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116379"/>
            <a:ext cx="1542556" cy="1079789"/>
          </a:xfrm>
          <a:prstGeom prst="rect">
            <a:avLst/>
          </a:prstGeom>
        </p:spPr>
      </p:pic>
      <p:pic>
        <p:nvPicPr>
          <p:cNvPr id="107" name="그림 106" descr="키보드이(가) 표시된 사진&#10;&#10;자동 생성된 설명">
            <a:extLst>
              <a:ext uri="{FF2B5EF4-FFF2-40B4-BE49-F238E27FC236}">
                <a16:creationId xmlns:a16="http://schemas.microsoft.com/office/drawing/2014/main" id="{1BA61D3C-1DB2-4510-B0A4-8998CD9D7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1287909"/>
            <a:ext cx="1542556" cy="1079789"/>
          </a:xfrm>
          <a:prstGeom prst="rect">
            <a:avLst/>
          </a:prstGeom>
        </p:spPr>
      </p:pic>
      <p:pic>
        <p:nvPicPr>
          <p:cNvPr id="109" name="그림 108" descr="키보드이(가) 표시된 사진&#10;&#10;자동 생성된 설명">
            <a:extLst>
              <a:ext uri="{FF2B5EF4-FFF2-40B4-BE49-F238E27FC236}">
                <a16:creationId xmlns:a16="http://schemas.microsoft.com/office/drawing/2014/main" id="{54B8373C-E835-4F35-80AD-4E671A1AE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" y="2464817"/>
            <a:ext cx="1550268" cy="1079789"/>
          </a:xfrm>
          <a:prstGeom prst="rect">
            <a:avLst/>
          </a:prstGeom>
        </p:spPr>
      </p:pic>
      <p:pic>
        <p:nvPicPr>
          <p:cNvPr id="111" name="그림 110" descr="키보드이(가) 표시된 사진&#10;&#10;자동 생성된 설명">
            <a:extLst>
              <a:ext uri="{FF2B5EF4-FFF2-40B4-BE49-F238E27FC236}">
                <a16:creationId xmlns:a16="http://schemas.microsoft.com/office/drawing/2014/main" id="{AD09ECAB-6021-4A96-A448-5E8E04622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3630982"/>
            <a:ext cx="1542556" cy="1079789"/>
          </a:xfrm>
          <a:prstGeom prst="rect">
            <a:avLst/>
          </a:prstGeom>
        </p:spPr>
      </p:pic>
      <p:pic>
        <p:nvPicPr>
          <p:cNvPr id="128" name="그림 127" descr="키보드이(가) 표시된 사진&#10;&#10;자동 생성된 설명">
            <a:extLst>
              <a:ext uri="{FF2B5EF4-FFF2-40B4-BE49-F238E27FC236}">
                <a16:creationId xmlns:a16="http://schemas.microsoft.com/office/drawing/2014/main" id="{F6588A93-1A92-4689-B4A3-310701A1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2472440"/>
            <a:ext cx="1542556" cy="1079789"/>
          </a:xfrm>
          <a:prstGeom prst="rect">
            <a:avLst/>
          </a:prstGeom>
        </p:spPr>
      </p:pic>
      <p:pic>
        <p:nvPicPr>
          <p:cNvPr id="129" name="그림 128" descr="키보드, 여자, 빨간색이(가) 표시된 사진&#10;&#10;자동 생성된 설명">
            <a:extLst>
              <a:ext uri="{FF2B5EF4-FFF2-40B4-BE49-F238E27FC236}">
                <a16:creationId xmlns:a16="http://schemas.microsoft.com/office/drawing/2014/main" id="{A35A0768-59F6-48ED-B730-27D4B4C55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3630981"/>
            <a:ext cx="1542556" cy="1079789"/>
          </a:xfrm>
          <a:prstGeom prst="rect">
            <a:avLst/>
          </a:prstGeom>
        </p:spPr>
      </p:pic>
      <p:pic>
        <p:nvPicPr>
          <p:cNvPr id="130" name="그림 129" descr="키보드이(가) 표시된 사진&#10;&#10;자동 생성된 설명">
            <a:extLst>
              <a:ext uri="{FF2B5EF4-FFF2-40B4-BE49-F238E27FC236}">
                <a16:creationId xmlns:a16="http://schemas.microsoft.com/office/drawing/2014/main" id="{83C28FD1-94E8-4AD9-ABD1-BC0221014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4806341"/>
            <a:ext cx="1542556" cy="1079789"/>
          </a:xfrm>
          <a:prstGeom prst="rect">
            <a:avLst/>
          </a:prstGeom>
        </p:spPr>
      </p:pic>
      <p:pic>
        <p:nvPicPr>
          <p:cNvPr id="131" name="그림 130" descr="키보드이(가) 표시된 사진&#10;&#10;자동 생성된 설명">
            <a:extLst>
              <a:ext uri="{FF2B5EF4-FFF2-40B4-BE49-F238E27FC236}">
                <a16:creationId xmlns:a16="http://schemas.microsoft.com/office/drawing/2014/main" id="{60D5926D-5633-4123-87B2-6D72C44446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116377"/>
            <a:ext cx="1542556" cy="1079789"/>
          </a:xfrm>
          <a:prstGeom prst="rect">
            <a:avLst/>
          </a:prstGeom>
        </p:spPr>
      </p:pic>
      <p:pic>
        <p:nvPicPr>
          <p:cNvPr id="132" name="그림 131" descr="키보드이(가) 표시된 사진&#10;&#10;자동 생성된 설명">
            <a:extLst>
              <a:ext uri="{FF2B5EF4-FFF2-40B4-BE49-F238E27FC236}">
                <a16:creationId xmlns:a16="http://schemas.microsoft.com/office/drawing/2014/main" id="{44F08EEC-0BA7-4162-A3EF-B290E4BD9B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1287907"/>
            <a:ext cx="1542556" cy="1079789"/>
          </a:xfrm>
          <a:prstGeom prst="rect">
            <a:avLst/>
          </a:prstGeom>
        </p:spPr>
      </p:pic>
      <p:pic>
        <p:nvPicPr>
          <p:cNvPr id="133" name="그림 132" descr="키보드이(가) 표시된 사진&#10;&#10;자동 생성된 설명">
            <a:extLst>
              <a:ext uri="{FF2B5EF4-FFF2-40B4-BE49-F238E27FC236}">
                <a16:creationId xmlns:a16="http://schemas.microsoft.com/office/drawing/2014/main" id="{8971D6DF-0CD2-41BB-8B95-B7E49B632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2472440"/>
            <a:ext cx="1542556" cy="1079789"/>
          </a:xfrm>
          <a:prstGeom prst="rect">
            <a:avLst/>
          </a:prstGeom>
        </p:spPr>
      </p:pic>
      <p:pic>
        <p:nvPicPr>
          <p:cNvPr id="134" name="그림 133" descr="키보드이(가) 표시된 사진&#10;&#10;자동 생성된 설명">
            <a:extLst>
              <a:ext uri="{FF2B5EF4-FFF2-40B4-BE49-F238E27FC236}">
                <a16:creationId xmlns:a16="http://schemas.microsoft.com/office/drawing/2014/main" id="{D6BC970A-B973-4F76-AA4D-85419E1C10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3630981"/>
            <a:ext cx="1542556" cy="1079789"/>
          </a:xfrm>
          <a:prstGeom prst="rect">
            <a:avLst/>
          </a:prstGeom>
        </p:spPr>
      </p:pic>
      <p:pic>
        <p:nvPicPr>
          <p:cNvPr id="135" name="그림 134" descr="키보드이(가) 표시된 사진&#10;&#10;자동 생성된 설명">
            <a:extLst>
              <a:ext uri="{FF2B5EF4-FFF2-40B4-BE49-F238E27FC236}">
                <a16:creationId xmlns:a16="http://schemas.microsoft.com/office/drawing/2014/main" id="{9A78ED5D-0E34-45FB-BC0D-65855EB58D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4806341"/>
            <a:ext cx="1542556" cy="1079789"/>
          </a:xfrm>
          <a:prstGeom prst="rect">
            <a:avLst/>
          </a:prstGeom>
        </p:spPr>
      </p:pic>
      <p:pic>
        <p:nvPicPr>
          <p:cNvPr id="136" name="그림 135" descr="키보드이(가) 표시된 사진&#10;&#10;자동 생성된 설명">
            <a:extLst>
              <a:ext uri="{FF2B5EF4-FFF2-40B4-BE49-F238E27FC236}">
                <a16:creationId xmlns:a16="http://schemas.microsoft.com/office/drawing/2014/main" id="{BE298949-D754-4AEC-AF1B-0C90C0B82F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116376"/>
            <a:ext cx="1542556" cy="1079789"/>
          </a:xfrm>
          <a:prstGeom prst="rect">
            <a:avLst/>
          </a:prstGeom>
        </p:spPr>
      </p:pic>
      <p:pic>
        <p:nvPicPr>
          <p:cNvPr id="137" name="그림 136" descr="키보드이(가) 표시된 사진&#10;&#10;자동 생성된 설명">
            <a:extLst>
              <a:ext uri="{FF2B5EF4-FFF2-40B4-BE49-F238E27FC236}">
                <a16:creationId xmlns:a16="http://schemas.microsoft.com/office/drawing/2014/main" id="{625A8969-3C80-4CE2-991A-F71ABD7C11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1287906"/>
            <a:ext cx="1542556" cy="1079789"/>
          </a:xfrm>
          <a:prstGeom prst="rect">
            <a:avLst/>
          </a:prstGeom>
        </p:spPr>
      </p:pic>
      <p:pic>
        <p:nvPicPr>
          <p:cNvPr id="138" name="그림 137" descr="키보드이(가) 표시된 사진&#10;&#10;자동 생성된 설명">
            <a:extLst>
              <a:ext uri="{FF2B5EF4-FFF2-40B4-BE49-F238E27FC236}">
                <a16:creationId xmlns:a16="http://schemas.microsoft.com/office/drawing/2014/main" id="{397F3B9F-94A6-4F7E-9461-AA82FDE8FC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2472440"/>
            <a:ext cx="1542556" cy="1079789"/>
          </a:xfrm>
          <a:prstGeom prst="rect">
            <a:avLst/>
          </a:prstGeom>
        </p:spPr>
      </p:pic>
      <p:pic>
        <p:nvPicPr>
          <p:cNvPr id="139" name="그림 138" descr="키보드이(가) 표시된 사진&#10;&#10;자동 생성된 설명">
            <a:extLst>
              <a:ext uri="{FF2B5EF4-FFF2-40B4-BE49-F238E27FC236}">
                <a16:creationId xmlns:a16="http://schemas.microsoft.com/office/drawing/2014/main" id="{E5E7C6BD-AC27-4FA0-895B-346BFEA645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3630981"/>
            <a:ext cx="1542556" cy="1079789"/>
          </a:xfrm>
          <a:prstGeom prst="rect">
            <a:avLst/>
          </a:prstGeom>
        </p:spPr>
      </p:pic>
      <p:pic>
        <p:nvPicPr>
          <p:cNvPr id="140" name="그림 139" descr="키보드이(가) 표시된 사진&#10;&#10;자동 생성된 설명">
            <a:extLst>
              <a:ext uri="{FF2B5EF4-FFF2-40B4-BE49-F238E27FC236}">
                <a16:creationId xmlns:a16="http://schemas.microsoft.com/office/drawing/2014/main" id="{14CB467E-CD6E-4277-BA72-050CD59390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116375"/>
            <a:ext cx="1542556" cy="1079789"/>
          </a:xfrm>
          <a:prstGeom prst="rect">
            <a:avLst/>
          </a:prstGeom>
        </p:spPr>
      </p:pic>
      <p:pic>
        <p:nvPicPr>
          <p:cNvPr id="141" name="그림 140" descr="여자, 키보드이(가) 표시된 사진&#10;&#10;자동 생성된 설명">
            <a:extLst>
              <a:ext uri="{FF2B5EF4-FFF2-40B4-BE49-F238E27FC236}">
                <a16:creationId xmlns:a16="http://schemas.microsoft.com/office/drawing/2014/main" id="{2CE61ED8-7C39-43F3-A462-717FEFA1D5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1287906"/>
            <a:ext cx="1542556" cy="1079789"/>
          </a:xfrm>
          <a:prstGeom prst="rect">
            <a:avLst/>
          </a:prstGeom>
        </p:spPr>
      </p:pic>
      <p:pic>
        <p:nvPicPr>
          <p:cNvPr id="142" name="그림 141" descr="키보드이(가) 표시된 사진&#10;&#10;자동 생성된 설명">
            <a:extLst>
              <a:ext uri="{FF2B5EF4-FFF2-40B4-BE49-F238E27FC236}">
                <a16:creationId xmlns:a16="http://schemas.microsoft.com/office/drawing/2014/main" id="{A899253C-3EBD-4605-A23F-EA658B6F22C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2472440"/>
            <a:ext cx="1542556" cy="1079789"/>
          </a:xfrm>
          <a:prstGeom prst="rect">
            <a:avLst/>
          </a:prstGeom>
        </p:spPr>
      </p:pic>
      <p:pic>
        <p:nvPicPr>
          <p:cNvPr id="145" name="그림 144" descr="키보드이(가) 표시된 사진&#10;&#10;자동 생성된 설명">
            <a:extLst>
              <a:ext uri="{FF2B5EF4-FFF2-40B4-BE49-F238E27FC236}">
                <a16:creationId xmlns:a16="http://schemas.microsoft.com/office/drawing/2014/main" id="{6C081C15-3109-4FE4-BDC9-6F7D7B6E8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4806341"/>
            <a:ext cx="1542556" cy="1079789"/>
          </a:xfrm>
          <a:prstGeom prst="rect">
            <a:avLst/>
          </a:prstGeom>
        </p:spPr>
      </p:pic>
      <p:pic>
        <p:nvPicPr>
          <p:cNvPr id="146" name="그림 145" descr="키보드이(가) 표시된 사진&#10;&#10;자동 생성된 설명">
            <a:extLst>
              <a:ext uri="{FF2B5EF4-FFF2-40B4-BE49-F238E27FC236}">
                <a16:creationId xmlns:a16="http://schemas.microsoft.com/office/drawing/2014/main" id="{BDECAFED-F2FA-4631-B259-BD1C948E5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116378"/>
            <a:ext cx="1542556" cy="1079789"/>
          </a:xfrm>
          <a:prstGeom prst="rect">
            <a:avLst/>
          </a:prstGeom>
        </p:spPr>
      </p:pic>
      <p:pic>
        <p:nvPicPr>
          <p:cNvPr id="147" name="그림 146" descr="키보드이(가) 표시된 사진&#10;&#10;자동 생성된 설명">
            <a:extLst>
              <a:ext uri="{FF2B5EF4-FFF2-40B4-BE49-F238E27FC236}">
                <a16:creationId xmlns:a16="http://schemas.microsoft.com/office/drawing/2014/main" id="{332458B7-71BF-467C-B192-E1093CDC67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1287909"/>
            <a:ext cx="1542556" cy="1079789"/>
          </a:xfrm>
          <a:prstGeom prst="rect">
            <a:avLst/>
          </a:prstGeom>
        </p:spPr>
      </p:pic>
      <p:pic>
        <p:nvPicPr>
          <p:cNvPr id="148" name="그림 147" descr="여자, 빨간색, 남자, 키보드이(가) 표시된 사진&#10;&#10;자동 생성된 설명">
            <a:extLst>
              <a:ext uri="{FF2B5EF4-FFF2-40B4-BE49-F238E27FC236}">
                <a16:creationId xmlns:a16="http://schemas.microsoft.com/office/drawing/2014/main" id="{AEAD3162-C548-4930-838B-4F5C27FCF2F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2464817"/>
            <a:ext cx="1542556" cy="1079789"/>
          </a:xfrm>
          <a:prstGeom prst="rect">
            <a:avLst/>
          </a:prstGeom>
        </p:spPr>
      </p:pic>
      <p:pic>
        <p:nvPicPr>
          <p:cNvPr id="149" name="그림 148" descr="빨간색, 키보드, 여자, 남자이(가) 표시된 사진&#10;&#10;자동 생성된 설명">
            <a:extLst>
              <a:ext uri="{FF2B5EF4-FFF2-40B4-BE49-F238E27FC236}">
                <a16:creationId xmlns:a16="http://schemas.microsoft.com/office/drawing/2014/main" id="{196C6963-E177-4BB7-8BBD-D44F897300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3630981"/>
            <a:ext cx="1542556" cy="1079789"/>
          </a:xfrm>
          <a:prstGeom prst="rect">
            <a:avLst/>
          </a:prstGeom>
        </p:spPr>
      </p:pic>
      <p:pic>
        <p:nvPicPr>
          <p:cNvPr id="150" name="그림 149" descr="빨간색, 키보드, 손, 여자이(가) 표시된 사진&#10;&#10;자동 생성된 설명">
            <a:extLst>
              <a:ext uri="{FF2B5EF4-FFF2-40B4-BE49-F238E27FC236}">
                <a16:creationId xmlns:a16="http://schemas.microsoft.com/office/drawing/2014/main" id="{3B254D6D-3CD7-4424-8DFA-9F6BF980FEE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4806341"/>
            <a:ext cx="1542556" cy="1079789"/>
          </a:xfrm>
          <a:prstGeom prst="rect">
            <a:avLst/>
          </a:prstGeom>
        </p:spPr>
      </p:pic>
      <p:pic>
        <p:nvPicPr>
          <p:cNvPr id="151" name="그림 150" descr="키보드이(가) 표시된 사진&#10;&#10;자동 생성된 설명">
            <a:extLst>
              <a:ext uri="{FF2B5EF4-FFF2-40B4-BE49-F238E27FC236}">
                <a16:creationId xmlns:a16="http://schemas.microsoft.com/office/drawing/2014/main" id="{1ADFFB73-CA66-402E-ACDD-275D9D3B1A0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116377"/>
            <a:ext cx="1542556" cy="1079789"/>
          </a:xfrm>
          <a:prstGeom prst="rect">
            <a:avLst/>
          </a:prstGeom>
        </p:spPr>
      </p:pic>
      <p:pic>
        <p:nvPicPr>
          <p:cNvPr id="152" name="그림 151" descr="키보드이(가) 표시된 사진&#10;&#10;자동 생성된 설명">
            <a:extLst>
              <a:ext uri="{FF2B5EF4-FFF2-40B4-BE49-F238E27FC236}">
                <a16:creationId xmlns:a16="http://schemas.microsoft.com/office/drawing/2014/main" id="{6694976B-1FA0-4530-811F-6EDB2C2404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1287908"/>
            <a:ext cx="1542556" cy="1079789"/>
          </a:xfrm>
          <a:prstGeom prst="rect">
            <a:avLst/>
          </a:prstGeom>
        </p:spPr>
      </p:pic>
      <p:pic>
        <p:nvPicPr>
          <p:cNvPr id="154" name="그림 153" descr="키보드, 여자, 빨간색, 전화이(가) 표시된 사진&#10;&#10;자동 생성된 설명">
            <a:extLst>
              <a:ext uri="{FF2B5EF4-FFF2-40B4-BE49-F238E27FC236}">
                <a16:creationId xmlns:a16="http://schemas.microsoft.com/office/drawing/2014/main" id="{3518D56D-07C7-4092-BCB6-9EBA91AE718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5" y="4809359"/>
            <a:ext cx="1542857" cy="1080000"/>
          </a:xfrm>
          <a:prstGeom prst="rect">
            <a:avLst/>
          </a:prstGeom>
        </p:spPr>
      </p:pic>
      <p:pic>
        <p:nvPicPr>
          <p:cNvPr id="156" name="그림 155" descr="키보드, 여자, 빨간색, 전화이(가) 표시된 사진&#10;&#10;자동 생성된 설명">
            <a:extLst>
              <a:ext uri="{FF2B5EF4-FFF2-40B4-BE49-F238E27FC236}">
                <a16:creationId xmlns:a16="http://schemas.microsoft.com/office/drawing/2014/main" id="{923ABA30-DB90-40C7-8786-04D4A341E71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3630981"/>
            <a:ext cx="154285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309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ExtraBold</vt:lpstr>
      <vt:lpstr>나눔스퀘어 Light</vt:lpstr>
      <vt:lpstr>맑은 고딕</vt:lpstr>
      <vt:lpstr>Arial</vt:lpstr>
      <vt:lpstr>Open Sans Extrabold</vt:lpstr>
      <vt:lpstr>Open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조찬울</dc:creator>
  <cp:lastModifiedBy>조찬울</cp:lastModifiedBy>
  <cp:revision>19</cp:revision>
  <dcterms:created xsi:type="dcterms:W3CDTF">2019-12-07T05:59:18Z</dcterms:created>
  <dcterms:modified xsi:type="dcterms:W3CDTF">2019-12-07T09:36:54Z</dcterms:modified>
</cp:coreProperties>
</file>