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B7A6-81A1-4D4C-A77D-FA1BA8641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Forensic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2F537-D6ED-4689-A820-671420487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Megan Woolschlager</a:t>
            </a:r>
          </a:p>
        </p:txBody>
      </p:sp>
    </p:spTree>
    <p:extLst>
      <p:ext uri="{BB962C8B-B14F-4D97-AF65-F5344CB8AC3E}">
        <p14:creationId xmlns:p14="http://schemas.microsoft.com/office/powerpoint/2010/main" val="247055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3F6E-D578-41C3-9728-7859B744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dilemma: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4239-27A0-48CC-B010-0FE65D6B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proposal stated that there was issues with the way data was organized at the forensics lab.  </a:t>
            </a:r>
          </a:p>
          <a:p>
            <a:r>
              <a:rPr lang="en-US" dirty="0"/>
              <a:t>A list of bodies was to be expected, along with procedures equipment used on the bodies, and what staff member worked on which body, there was also a table designated for workers outside the forensics department of the FBI.</a:t>
            </a:r>
          </a:p>
          <a:p>
            <a:r>
              <a:rPr lang="en-US" dirty="0"/>
              <a:t>There where 7 tables in my original ER model .</a:t>
            </a:r>
          </a:p>
          <a:p>
            <a:r>
              <a:rPr lang="en-US" dirty="0"/>
              <a:t>It was discovered that there were many issues with SQL constraints with that amount of tables.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ECA3E7C-11C5-4B7E-86EC-305C37AD1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1" r="22559" b="-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2DC6E-B1E7-4608-BB5A-723B293F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The original ER model made simpler: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This shows the 5 tables that I went with for the final </a:t>
            </a:r>
            <a:r>
              <a:rPr lang="en-US" sz="1800" dirty="0" err="1"/>
              <a:t>SQLight</a:t>
            </a:r>
            <a:r>
              <a:rPr lang="en-US" sz="1800" dirty="0"/>
              <a:t> database.</a:t>
            </a:r>
          </a:p>
          <a:p>
            <a:r>
              <a:rPr lang="en-US" sz="1800" dirty="0"/>
              <a:t>It worked well as a concept but I had issues with foreign key constraints that were preventing me from entering records in my table </a:t>
            </a:r>
          </a:p>
        </p:txBody>
      </p:sp>
    </p:spTree>
    <p:extLst>
      <p:ext uri="{BB962C8B-B14F-4D97-AF65-F5344CB8AC3E}">
        <p14:creationId xmlns:p14="http://schemas.microsoft.com/office/powerpoint/2010/main" val="33792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A677F05-A9F9-4D99-8F95-F1145E94C8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5316" b="-1"/>
          <a:stretch/>
        </p:blipFill>
        <p:spPr>
          <a:xfrm>
            <a:off x="3897746" y="526474"/>
            <a:ext cx="8169564" cy="545840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E32339-B1D8-48ED-8AA8-F26AE38F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This is the fixed Diagram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ED9E5-85EA-4681-AC8D-0781D84A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162190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Notice the relationships are fixed in order to work in </a:t>
            </a:r>
            <a:r>
              <a:rPr lang="en-US" dirty="0" err="1"/>
              <a:t>SQLight</a:t>
            </a:r>
            <a:r>
              <a:rPr lang="en-US" dirty="0"/>
              <a:t>, production database data that was originally text is defined as an integer.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1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58F8-35C4-44DB-988C-599C06F7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converting SQL code from </a:t>
            </a:r>
            <a:r>
              <a:rPr lang="en-US" dirty="0" err="1"/>
              <a:t>vertabalo</a:t>
            </a:r>
            <a:r>
              <a:rPr lang="en-US" dirty="0"/>
              <a:t> to </a:t>
            </a:r>
            <a:r>
              <a:rPr lang="en-US" dirty="0" err="1"/>
              <a:t>SQLight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675D-2844-4889-ACD3-F44422EE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also additional issues when I tried to run SQL code in </a:t>
            </a:r>
            <a:r>
              <a:rPr lang="en-US" dirty="0" err="1"/>
              <a:t>SQLight</a:t>
            </a:r>
            <a:endParaRPr lang="en-US" dirty="0"/>
          </a:p>
          <a:p>
            <a:r>
              <a:rPr lang="en-US" dirty="0"/>
              <a:t>I ran into problems when I did my Joins’</a:t>
            </a:r>
          </a:p>
          <a:p>
            <a:r>
              <a:rPr lang="en-US" dirty="0"/>
              <a:t>I would run the code and sometimes it would return 0 records</a:t>
            </a:r>
          </a:p>
          <a:p>
            <a:r>
              <a:rPr lang="en-US" dirty="0"/>
              <a:t>I made the queries as simple as possible and made sure there was related data in each Table</a:t>
            </a:r>
          </a:p>
        </p:txBody>
      </p:sp>
    </p:spTree>
    <p:extLst>
      <p:ext uri="{BB962C8B-B14F-4D97-AF65-F5344CB8AC3E}">
        <p14:creationId xmlns:p14="http://schemas.microsoft.com/office/powerpoint/2010/main" val="144028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FB3516BD-64C7-48EF-A342-9F00D167EE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7955F6D-FA91-45DA-B906-842EECB9C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4" y="2388187"/>
            <a:ext cx="10583330" cy="20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1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21A83B-9055-4DF1-8BEB-72572A86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9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42D4-7D2C-44D1-B470-C5999FB4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ended up with 5 tables and 4 queries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CF9D7-2B63-4D74-A33E-68610BD3E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believe I did meet the business requirements of the forensics department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801CE-EFE0-4784-951E-0AB1F28FB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 I would change would be some of the foreign key constraints and add, more related data.  in the fields I would put autopsy as a field </a:t>
            </a:r>
            <a:r>
              <a:rPr lang="en-US"/>
              <a:t>in procedures; because having </a:t>
            </a:r>
            <a:r>
              <a:rPr lang="en-US" dirty="0"/>
              <a:t>autopsy in procedures would result in cleaner data output in </a:t>
            </a:r>
            <a:r>
              <a:rPr lang="en-US"/>
              <a:t>the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2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300</TotalTime>
  <Words>308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Forensic Database</vt:lpstr>
      <vt:lpstr>The Business dilemma:</vt:lpstr>
      <vt:lpstr>The original ER model made simpler:</vt:lpstr>
      <vt:lpstr>This is the fixed Diagram </vt:lpstr>
      <vt:lpstr>The problem with converting SQL code from vertabalo to SQLight</vt:lpstr>
      <vt:lpstr>PowerPoint Presentation</vt:lpstr>
      <vt:lpstr>PowerPoint Presentation</vt:lpstr>
      <vt:lpstr>I ended up with 5 tables and 4 queries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Woolschlager</dc:creator>
  <cp:lastModifiedBy>Megan Woolschlager</cp:lastModifiedBy>
  <cp:revision>23</cp:revision>
  <dcterms:created xsi:type="dcterms:W3CDTF">2017-11-13T22:34:40Z</dcterms:created>
  <dcterms:modified xsi:type="dcterms:W3CDTF">2017-11-21T20:37:06Z</dcterms:modified>
</cp:coreProperties>
</file>