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58" r:id="rId5"/>
    <p:sldId id="261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9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9F3B4-1F76-4FB2-AAED-80C5258F559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EAB88-B3A2-4321-9DC5-7C7AF1854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1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AB88-B3A2-4321-9DC5-7C7AF18543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5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7194A-908A-7F07-32C5-ED09F063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5238F-0EC7-40AB-E5A7-D03E71009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8618F-B8BC-3CBC-F162-13FCCA32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995-4082-445C-A002-132E99DD42F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2550D-9572-E9D0-141D-E4282B47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51858-97B1-37C3-63FC-360E1E95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ED15-FE75-4D45-A627-4D4E32565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1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E83A9-87E5-1610-59A7-6477F83B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213F58-89A1-E054-6A68-78E79F96D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59683-C1C3-1EC1-2842-6F7EB770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995-4082-445C-A002-132E99DD42F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3F9F7-EC87-14F7-72EE-93634F12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9DEC6-B9E5-F6FA-1EE6-053704A0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ED15-FE75-4D45-A627-4D4E32565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2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EF0D70-DA72-0A9D-D138-3602C11FD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C5C929-39FE-947D-91E8-14DF5A8DD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A2632-D7E7-EE5D-9858-221EFEDE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995-4082-445C-A002-132E99DD42F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6649C-8907-75DD-88CF-12B91901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7A304-854F-C36A-3468-5826B561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ED15-FE75-4D45-A627-4D4E32565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2A330-BC9B-1B77-76BF-E7C36D16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9A950-769E-8EE9-4298-D043A126A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BCFCF-E582-CCCC-7615-6445E9B8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995-4082-445C-A002-132E99DD42F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2A882-7F52-DE1F-C118-C6A43FD9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E08A1-C0C6-8583-B137-DF22A86D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ED15-FE75-4D45-A627-4D4E32565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3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78AD8-9172-1C5E-D9EE-96249BEC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86E4F-83A5-F960-8D2A-30DB26C64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1D64E-B0D8-4329-A912-5A052467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995-4082-445C-A002-132E99DD42F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382EF-60CB-D443-FB6D-B6D44886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D6F35-E454-D2FA-A617-D8FBC705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ED15-FE75-4D45-A627-4D4E32565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1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21CB4-B91C-B123-0B08-3BCA3543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BD8AF-7BFA-0103-2A53-68D49915C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FF61C9-2BD3-AD0D-F83D-26EB91CBF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0B028-1E5B-1ECB-205B-97206EC8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995-4082-445C-A002-132E99DD42F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BC84F2-A9B8-E87E-6AC4-9564426A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6C540-279F-7720-B39D-F04E1399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ED15-FE75-4D45-A627-4D4E32565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5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28677-57D3-1A18-E25B-BFB2A2B1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05B223-2353-1353-D91D-4EDB03E2F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5C4AF-726E-7536-D9F5-9CA171565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D5F999-04CC-B797-4121-E01431D5A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6327FA-A5C5-0614-7F19-A64118C3A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65882F-2115-359E-8AD1-36DC0D1F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995-4082-445C-A002-132E99DD42F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C468DD-3399-1202-DA12-4C5B9584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F0D982-C5CA-4E28-ED63-7EB706C0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ED15-FE75-4D45-A627-4D4E32565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DC614-E0C5-617F-705F-B42EB672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E7B43F-ED76-C8C7-A769-92DC579E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995-4082-445C-A002-132E99DD42F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712163-6267-440F-0BF3-2968B45C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D7765B-71CE-D0DD-5B79-347E7248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ED15-FE75-4D45-A627-4D4E32565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2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1058BA-06DB-BBE4-B6EC-9B8644A8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995-4082-445C-A002-132E99DD42F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FCF6EB-96A8-D11A-8640-B8BF06C8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7D360E-C27C-62EB-C116-9976F38D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ED15-FE75-4D45-A627-4D4E32565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6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5A4CB-B70A-89BB-B88D-CCFB1299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2FEA1-F431-44F7-CFE2-A74F4ACB7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918F3-8B2B-983C-156D-44D73DF84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BE7A4-F78F-F8FD-D100-4BC1F9B3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995-4082-445C-A002-132E99DD42F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1167F9-41AB-C476-6B81-28810647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EB133-30E4-1523-2141-06113B7C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ED15-FE75-4D45-A627-4D4E32565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2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B9E24-0D44-F328-1C99-E53903C6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E5A877-09B3-54D5-454B-91D4B5298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F8896-A32A-968F-4FF7-AFB04D27E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9DE94F-D6AF-FA9B-ADAE-219BFA5B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995-4082-445C-A002-132E99DD42F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97FC1-5573-6341-DB2B-71C4FDAA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4D6F69-4745-27B9-0A56-A265373C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ED15-FE75-4D45-A627-4D4E32565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9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FFC649-C01F-3508-20AB-6A19D9AF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10060-5C82-8A0C-01F6-EF9B36170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A2437-BAB3-8D92-B4F4-5D305D7FC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A995-4082-445C-A002-132E99DD42F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5B7AD-BD56-FDE0-6620-7DECB6D2E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47CF7-C263-69F4-B109-B6C02D27D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ED15-FE75-4D45-A627-4D4E32565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22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A897FF-285E-A19A-89B3-1CBF09BC4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46" r="1094" b="34615"/>
          <a:stretch/>
        </p:blipFill>
        <p:spPr>
          <a:xfrm>
            <a:off x="32621" y="438150"/>
            <a:ext cx="12058650" cy="5969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DBD241-88AF-3CEE-00A5-55F4B8A2FC66}"/>
              </a:ext>
            </a:extLst>
          </p:cNvPr>
          <p:cNvSpPr/>
          <p:nvPr/>
        </p:nvSpPr>
        <p:spPr>
          <a:xfrm>
            <a:off x="590550" y="1476375"/>
            <a:ext cx="4438650" cy="3094453"/>
          </a:xfrm>
          <a:prstGeom prst="roundRect">
            <a:avLst/>
          </a:prstGeom>
          <a:blipFill dpi="0" rotWithShape="1">
            <a:blip r:embed="rId3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E43C49-345A-8CFA-D2D0-E597BFD9362F}"/>
              </a:ext>
            </a:extLst>
          </p:cNvPr>
          <p:cNvSpPr/>
          <p:nvPr/>
        </p:nvSpPr>
        <p:spPr>
          <a:xfrm>
            <a:off x="7162802" y="1476374"/>
            <a:ext cx="4438650" cy="3094453"/>
          </a:xfrm>
          <a:prstGeom prst="roundRect">
            <a:avLst/>
          </a:prstGeom>
          <a:blipFill dpi="0" rotWithShape="1">
            <a:blip r:embed="rId3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C15CFD-204B-ECF3-3086-718AB6C2ECB8}"/>
              </a:ext>
            </a:extLst>
          </p:cNvPr>
          <p:cNvSpPr/>
          <p:nvPr/>
        </p:nvSpPr>
        <p:spPr>
          <a:xfrm>
            <a:off x="1952625" y="1476375"/>
            <a:ext cx="4438650" cy="3094453"/>
          </a:xfrm>
          <a:prstGeom prst="round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3983F5-7E8A-8242-B555-60C9B0C49BF7}"/>
              </a:ext>
            </a:extLst>
          </p:cNvPr>
          <p:cNvSpPr/>
          <p:nvPr/>
        </p:nvSpPr>
        <p:spPr>
          <a:xfrm>
            <a:off x="5800725" y="1476374"/>
            <a:ext cx="4438650" cy="3094453"/>
          </a:xfrm>
          <a:prstGeom prst="round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FC904E-EA86-8ACE-0619-2E35DB618ADD}"/>
              </a:ext>
            </a:extLst>
          </p:cNvPr>
          <p:cNvSpPr/>
          <p:nvPr/>
        </p:nvSpPr>
        <p:spPr>
          <a:xfrm>
            <a:off x="590550" y="1476374"/>
            <a:ext cx="11010900" cy="3094453"/>
          </a:xfrm>
          <a:prstGeom prst="roundRect">
            <a:avLst/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8B8DE6-35E0-71A2-33BD-75410E759300}"/>
              </a:ext>
            </a:extLst>
          </p:cNvPr>
          <p:cNvSpPr/>
          <p:nvPr/>
        </p:nvSpPr>
        <p:spPr>
          <a:xfrm>
            <a:off x="3876675" y="1476375"/>
            <a:ext cx="4438650" cy="3094453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6169C6C-D64A-7BD2-DBE9-348F9232F5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8" y="560386"/>
            <a:ext cx="1304924" cy="13049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1EF5EB-362F-9CD2-B7BD-990E55BAEAC5}"/>
              </a:ext>
            </a:extLst>
          </p:cNvPr>
          <p:cNvSpPr txBox="1"/>
          <p:nvPr/>
        </p:nvSpPr>
        <p:spPr>
          <a:xfrm>
            <a:off x="4562475" y="4733693"/>
            <a:ext cx="306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이번 주 최고의 맛집</a:t>
            </a:r>
          </a:p>
        </p:txBody>
      </p:sp>
    </p:spTree>
    <p:extLst>
      <p:ext uri="{BB962C8B-B14F-4D97-AF65-F5344CB8AC3E}">
        <p14:creationId xmlns:p14="http://schemas.microsoft.com/office/powerpoint/2010/main" val="138855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DC31B43-B184-B7A9-992C-E4E96D7FBAD0}"/>
              </a:ext>
            </a:extLst>
          </p:cNvPr>
          <p:cNvSpPr/>
          <p:nvPr/>
        </p:nvSpPr>
        <p:spPr>
          <a:xfrm>
            <a:off x="647700" y="1148349"/>
            <a:ext cx="2185148" cy="1504158"/>
          </a:xfrm>
          <a:prstGeom prst="roundRect">
            <a:avLst>
              <a:gd name="adj" fmla="val 728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E81BD-1451-8CAB-2CF7-C9C961F5B54B}"/>
              </a:ext>
            </a:extLst>
          </p:cNvPr>
          <p:cNvSpPr txBox="1"/>
          <p:nvPr/>
        </p:nvSpPr>
        <p:spPr>
          <a:xfrm>
            <a:off x="2832848" y="1465066"/>
            <a:ext cx="306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배고파 레스토랑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8D20A-3788-0B2F-617B-9A0FC2DEE932}"/>
              </a:ext>
            </a:extLst>
          </p:cNvPr>
          <p:cNvSpPr txBox="1"/>
          <p:nvPr/>
        </p:nvSpPr>
        <p:spPr>
          <a:xfrm>
            <a:off x="3200402" y="2070757"/>
            <a:ext cx="779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여기 넘나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맛나여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!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여기 넘나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맛나여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!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여기 넘나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맛나여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!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여기 넘나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맛나여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!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5A85AF3-B52D-7AD9-7F21-4A40EF418EF0}"/>
              </a:ext>
            </a:extLst>
          </p:cNvPr>
          <p:cNvSpPr/>
          <p:nvPr/>
        </p:nvSpPr>
        <p:spPr>
          <a:xfrm>
            <a:off x="647700" y="2869573"/>
            <a:ext cx="2185148" cy="1504158"/>
          </a:xfrm>
          <a:prstGeom prst="roundRect">
            <a:avLst>
              <a:gd name="adj" fmla="val 728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489166-4C2A-8914-24EF-D552C74C34B1}"/>
              </a:ext>
            </a:extLst>
          </p:cNvPr>
          <p:cNvSpPr txBox="1"/>
          <p:nvPr/>
        </p:nvSpPr>
        <p:spPr>
          <a:xfrm>
            <a:off x="2832848" y="3186290"/>
            <a:ext cx="306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배고파 레스토랑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E2F84C-A6A9-E406-4737-314217280D15}"/>
              </a:ext>
            </a:extLst>
          </p:cNvPr>
          <p:cNvSpPr txBox="1"/>
          <p:nvPr/>
        </p:nvSpPr>
        <p:spPr>
          <a:xfrm>
            <a:off x="3200402" y="3791981"/>
            <a:ext cx="779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여기 넘나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맛나여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!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여기 넘나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맛나여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!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여기 넘나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맛나여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!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여기 넘나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맛나여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!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3AC16D9-A8F4-F0BC-5D9C-D2EDAB74BB35}"/>
              </a:ext>
            </a:extLst>
          </p:cNvPr>
          <p:cNvSpPr/>
          <p:nvPr/>
        </p:nvSpPr>
        <p:spPr>
          <a:xfrm>
            <a:off x="647700" y="4590797"/>
            <a:ext cx="2185148" cy="1504158"/>
          </a:xfrm>
          <a:prstGeom prst="roundRect">
            <a:avLst>
              <a:gd name="adj" fmla="val 728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4D433-52CF-3BE7-5A20-EFBAA941C7FB}"/>
              </a:ext>
            </a:extLst>
          </p:cNvPr>
          <p:cNvSpPr txBox="1"/>
          <p:nvPr/>
        </p:nvSpPr>
        <p:spPr>
          <a:xfrm>
            <a:off x="2832848" y="4907514"/>
            <a:ext cx="306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배고파 레스토랑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ED002C-06DB-24D7-EBE6-57122CB59489}"/>
              </a:ext>
            </a:extLst>
          </p:cNvPr>
          <p:cNvSpPr txBox="1"/>
          <p:nvPr/>
        </p:nvSpPr>
        <p:spPr>
          <a:xfrm>
            <a:off x="3200402" y="5513205"/>
            <a:ext cx="779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여기 넘나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맛나여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!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여기 넘나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맛나여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!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여기 넘나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맛나여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!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여기 넘나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맛나여</a:t>
            </a: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!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25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A897FF-285E-A19A-89B3-1CBF09BC4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46" r="1094" b="34615"/>
          <a:stretch/>
        </p:blipFill>
        <p:spPr>
          <a:xfrm>
            <a:off x="32621" y="438150"/>
            <a:ext cx="12058650" cy="5969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DBD241-88AF-3CEE-00A5-55F4B8A2FC66}"/>
              </a:ext>
            </a:extLst>
          </p:cNvPr>
          <p:cNvSpPr/>
          <p:nvPr/>
        </p:nvSpPr>
        <p:spPr>
          <a:xfrm>
            <a:off x="590550" y="1476375"/>
            <a:ext cx="4438650" cy="3094453"/>
          </a:xfrm>
          <a:prstGeom prst="roundRect">
            <a:avLst/>
          </a:prstGeom>
          <a:blipFill dpi="0" rotWithShape="1">
            <a:blip r:embed="rId3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E43C49-345A-8CFA-D2D0-E597BFD9362F}"/>
              </a:ext>
            </a:extLst>
          </p:cNvPr>
          <p:cNvSpPr/>
          <p:nvPr/>
        </p:nvSpPr>
        <p:spPr>
          <a:xfrm>
            <a:off x="7162802" y="1476374"/>
            <a:ext cx="4438650" cy="3094453"/>
          </a:xfrm>
          <a:prstGeom prst="roundRect">
            <a:avLst/>
          </a:prstGeom>
          <a:blipFill dpi="0" rotWithShape="1">
            <a:blip r:embed="rId3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C15CFD-204B-ECF3-3086-718AB6C2ECB8}"/>
              </a:ext>
            </a:extLst>
          </p:cNvPr>
          <p:cNvSpPr/>
          <p:nvPr/>
        </p:nvSpPr>
        <p:spPr>
          <a:xfrm>
            <a:off x="1952625" y="1476375"/>
            <a:ext cx="4438650" cy="3094453"/>
          </a:xfrm>
          <a:prstGeom prst="round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3983F5-7E8A-8242-B555-60C9B0C49BF7}"/>
              </a:ext>
            </a:extLst>
          </p:cNvPr>
          <p:cNvSpPr/>
          <p:nvPr/>
        </p:nvSpPr>
        <p:spPr>
          <a:xfrm>
            <a:off x="5800725" y="1476374"/>
            <a:ext cx="4438650" cy="3094453"/>
          </a:xfrm>
          <a:prstGeom prst="round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FC904E-EA86-8ACE-0619-2E35DB618ADD}"/>
              </a:ext>
            </a:extLst>
          </p:cNvPr>
          <p:cNvSpPr/>
          <p:nvPr/>
        </p:nvSpPr>
        <p:spPr>
          <a:xfrm>
            <a:off x="590550" y="1476374"/>
            <a:ext cx="11010900" cy="3094453"/>
          </a:xfrm>
          <a:prstGeom prst="roundRect">
            <a:avLst/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8B8DE6-35E0-71A2-33BD-75410E759300}"/>
              </a:ext>
            </a:extLst>
          </p:cNvPr>
          <p:cNvSpPr/>
          <p:nvPr/>
        </p:nvSpPr>
        <p:spPr>
          <a:xfrm>
            <a:off x="3876675" y="1476375"/>
            <a:ext cx="4438650" cy="3094453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6169C6C-D64A-7BD2-DBE9-348F9232F5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8" y="560386"/>
            <a:ext cx="1304924" cy="13049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1EF5EB-362F-9CD2-B7BD-990E55BAEAC5}"/>
              </a:ext>
            </a:extLst>
          </p:cNvPr>
          <p:cNvSpPr txBox="1"/>
          <p:nvPr/>
        </p:nvSpPr>
        <p:spPr>
          <a:xfrm>
            <a:off x="4562475" y="4733693"/>
            <a:ext cx="306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이번 주 최고의 맛집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6264D5-2DE6-CA10-8CAE-647BE8232C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33" y="4666077"/>
            <a:ext cx="407442" cy="4074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F5A99F-181B-E1F0-94E9-D18834D128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5725" y="4666077"/>
            <a:ext cx="407442" cy="4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4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A897FF-285E-A19A-89B3-1CBF09BC4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46" r="1094" b="34615"/>
          <a:stretch/>
        </p:blipFill>
        <p:spPr>
          <a:xfrm>
            <a:off x="32621" y="438150"/>
            <a:ext cx="12058650" cy="5969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DBD241-88AF-3CEE-00A5-55F4B8A2FC66}"/>
              </a:ext>
            </a:extLst>
          </p:cNvPr>
          <p:cNvSpPr/>
          <p:nvPr/>
        </p:nvSpPr>
        <p:spPr>
          <a:xfrm>
            <a:off x="590550" y="1476375"/>
            <a:ext cx="4438650" cy="3094453"/>
          </a:xfrm>
          <a:prstGeom prst="roundRect">
            <a:avLst/>
          </a:prstGeom>
          <a:blipFill dpi="0" rotWithShape="1">
            <a:blip r:embed="rId3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E43C49-345A-8CFA-D2D0-E597BFD9362F}"/>
              </a:ext>
            </a:extLst>
          </p:cNvPr>
          <p:cNvSpPr/>
          <p:nvPr/>
        </p:nvSpPr>
        <p:spPr>
          <a:xfrm>
            <a:off x="7162802" y="1476374"/>
            <a:ext cx="4438650" cy="3094453"/>
          </a:xfrm>
          <a:prstGeom prst="roundRect">
            <a:avLst/>
          </a:prstGeom>
          <a:blipFill dpi="0" rotWithShape="1">
            <a:blip r:embed="rId3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C15CFD-204B-ECF3-3086-718AB6C2ECB8}"/>
              </a:ext>
            </a:extLst>
          </p:cNvPr>
          <p:cNvSpPr/>
          <p:nvPr/>
        </p:nvSpPr>
        <p:spPr>
          <a:xfrm>
            <a:off x="1952625" y="1476375"/>
            <a:ext cx="4438650" cy="3094453"/>
          </a:xfrm>
          <a:prstGeom prst="round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3983F5-7E8A-8242-B555-60C9B0C49BF7}"/>
              </a:ext>
            </a:extLst>
          </p:cNvPr>
          <p:cNvSpPr/>
          <p:nvPr/>
        </p:nvSpPr>
        <p:spPr>
          <a:xfrm>
            <a:off x="5800725" y="1476374"/>
            <a:ext cx="4438650" cy="3094453"/>
          </a:xfrm>
          <a:prstGeom prst="round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FC904E-EA86-8ACE-0619-2E35DB618ADD}"/>
              </a:ext>
            </a:extLst>
          </p:cNvPr>
          <p:cNvSpPr/>
          <p:nvPr/>
        </p:nvSpPr>
        <p:spPr>
          <a:xfrm>
            <a:off x="590550" y="1476374"/>
            <a:ext cx="11010900" cy="3094453"/>
          </a:xfrm>
          <a:prstGeom prst="roundRect">
            <a:avLst/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8B8DE6-35E0-71A2-33BD-75410E759300}"/>
              </a:ext>
            </a:extLst>
          </p:cNvPr>
          <p:cNvSpPr/>
          <p:nvPr/>
        </p:nvSpPr>
        <p:spPr>
          <a:xfrm>
            <a:off x="3876675" y="1476375"/>
            <a:ext cx="4438650" cy="3094453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6169C6C-D64A-7BD2-DBE9-348F9232F5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8" y="560386"/>
            <a:ext cx="1304924" cy="13049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1EF5EB-362F-9CD2-B7BD-990E55BAEAC5}"/>
              </a:ext>
            </a:extLst>
          </p:cNvPr>
          <p:cNvSpPr txBox="1"/>
          <p:nvPr/>
        </p:nvSpPr>
        <p:spPr>
          <a:xfrm>
            <a:off x="4562475" y="4733693"/>
            <a:ext cx="306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이번 주 최고의 맛집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6264D5-2DE6-CA10-8CAE-647BE8232C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744" y="1073150"/>
            <a:ext cx="407442" cy="4074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F5A99F-181B-E1F0-94E9-D18834D128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30319" y="1073150"/>
            <a:ext cx="407442" cy="4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2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A897FF-285E-A19A-89B3-1CBF09BC4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46" r="1094" b="34615"/>
          <a:stretch/>
        </p:blipFill>
        <p:spPr>
          <a:xfrm>
            <a:off x="32621" y="438150"/>
            <a:ext cx="12058650" cy="5969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DBD241-88AF-3CEE-00A5-55F4B8A2FC66}"/>
              </a:ext>
            </a:extLst>
          </p:cNvPr>
          <p:cNvSpPr/>
          <p:nvPr/>
        </p:nvSpPr>
        <p:spPr>
          <a:xfrm>
            <a:off x="590550" y="1476375"/>
            <a:ext cx="4438650" cy="3094453"/>
          </a:xfrm>
          <a:prstGeom prst="roundRect">
            <a:avLst/>
          </a:prstGeom>
          <a:blipFill dpi="0" rotWithShape="1">
            <a:blip r:embed="rId3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E43C49-345A-8CFA-D2D0-E597BFD9362F}"/>
              </a:ext>
            </a:extLst>
          </p:cNvPr>
          <p:cNvSpPr/>
          <p:nvPr/>
        </p:nvSpPr>
        <p:spPr>
          <a:xfrm>
            <a:off x="7162802" y="1476374"/>
            <a:ext cx="4438650" cy="3094453"/>
          </a:xfrm>
          <a:prstGeom prst="roundRect">
            <a:avLst/>
          </a:prstGeom>
          <a:blipFill dpi="0" rotWithShape="1">
            <a:blip r:embed="rId3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C15CFD-204B-ECF3-3086-718AB6C2ECB8}"/>
              </a:ext>
            </a:extLst>
          </p:cNvPr>
          <p:cNvSpPr/>
          <p:nvPr/>
        </p:nvSpPr>
        <p:spPr>
          <a:xfrm>
            <a:off x="1952625" y="1476375"/>
            <a:ext cx="4438650" cy="3094453"/>
          </a:xfrm>
          <a:prstGeom prst="round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3983F5-7E8A-8242-B555-60C9B0C49BF7}"/>
              </a:ext>
            </a:extLst>
          </p:cNvPr>
          <p:cNvSpPr/>
          <p:nvPr/>
        </p:nvSpPr>
        <p:spPr>
          <a:xfrm>
            <a:off x="5800725" y="1476374"/>
            <a:ext cx="4438650" cy="3094453"/>
          </a:xfrm>
          <a:prstGeom prst="round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FC904E-EA86-8ACE-0619-2E35DB618ADD}"/>
              </a:ext>
            </a:extLst>
          </p:cNvPr>
          <p:cNvSpPr/>
          <p:nvPr/>
        </p:nvSpPr>
        <p:spPr>
          <a:xfrm>
            <a:off x="590550" y="1476374"/>
            <a:ext cx="11010900" cy="3094453"/>
          </a:xfrm>
          <a:prstGeom prst="roundRect">
            <a:avLst/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8B8DE6-35E0-71A2-33BD-75410E759300}"/>
              </a:ext>
            </a:extLst>
          </p:cNvPr>
          <p:cNvSpPr/>
          <p:nvPr/>
        </p:nvSpPr>
        <p:spPr>
          <a:xfrm>
            <a:off x="3876675" y="1476375"/>
            <a:ext cx="4438650" cy="3094453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6169C6C-D64A-7BD2-DBE9-348F9232F5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8" y="560386"/>
            <a:ext cx="1304924" cy="13049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1EF5EB-362F-9CD2-B7BD-990E55BAEAC5}"/>
              </a:ext>
            </a:extLst>
          </p:cNvPr>
          <p:cNvSpPr txBox="1"/>
          <p:nvPr/>
        </p:nvSpPr>
        <p:spPr>
          <a:xfrm>
            <a:off x="5443538" y="3970663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이번 주 최고의 맛집</a:t>
            </a:r>
          </a:p>
        </p:txBody>
      </p:sp>
    </p:spTree>
    <p:extLst>
      <p:ext uri="{BB962C8B-B14F-4D97-AF65-F5344CB8AC3E}">
        <p14:creationId xmlns:p14="http://schemas.microsoft.com/office/powerpoint/2010/main" val="5748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A897FF-285E-A19A-89B3-1CBF09BC4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46" r="1094" b="34615"/>
          <a:stretch/>
        </p:blipFill>
        <p:spPr>
          <a:xfrm>
            <a:off x="32621" y="438150"/>
            <a:ext cx="12058650" cy="5969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DBD241-88AF-3CEE-00A5-55F4B8A2FC66}"/>
              </a:ext>
            </a:extLst>
          </p:cNvPr>
          <p:cNvSpPr/>
          <p:nvPr/>
        </p:nvSpPr>
        <p:spPr>
          <a:xfrm>
            <a:off x="590550" y="1476375"/>
            <a:ext cx="4438650" cy="3094453"/>
          </a:xfrm>
          <a:prstGeom prst="roundRect">
            <a:avLst/>
          </a:prstGeom>
          <a:blipFill dpi="0" rotWithShape="1">
            <a:blip r:embed="rId3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E43C49-345A-8CFA-D2D0-E597BFD9362F}"/>
              </a:ext>
            </a:extLst>
          </p:cNvPr>
          <p:cNvSpPr/>
          <p:nvPr/>
        </p:nvSpPr>
        <p:spPr>
          <a:xfrm>
            <a:off x="7162802" y="1476374"/>
            <a:ext cx="4438650" cy="3094453"/>
          </a:xfrm>
          <a:prstGeom prst="roundRect">
            <a:avLst/>
          </a:prstGeom>
          <a:blipFill dpi="0" rotWithShape="1">
            <a:blip r:embed="rId3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C15CFD-204B-ECF3-3086-718AB6C2ECB8}"/>
              </a:ext>
            </a:extLst>
          </p:cNvPr>
          <p:cNvSpPr/>
          <p:nvPr/>
        </p:nvSpPr>
        <p:spPr>
          <a:xfrm>
            <a:off x="1952625" y="1476375"/>
            <a:ext cx="4438650" cy="3094453"/>
          </a:xfrm>
          <a:prstGeom prst="round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3983F5-7E8A-8242-B555-60C9B0C49BF7}"/>
              </a:ext>
            </a:extLst>
          </p:cNvPr>
          <p:cNvSpPr/>
          <p:nvPr/>
        </p:nvSpPr>
        <p:spPr>
          <a:xfrm>
            <a:off x="5800725" y="1476374"/>
            <a:ext cx="4438650" cy="3094453"/>
          </a:xfrm>
          <a:prstGeom prst="round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FC904E-EA86-8ACE-0619-2E35DB618ADD}"/>
              </a:ext>
            </a:extLst>
          </p:cNvPr>
          <p:cNvSpPr/>
          <p:nvPr/>
        </p:nvSpPr>
        <p:spPr>
          <a:xfrm>
            <a:off x="590550" y="1476374"/>
            <a:ext cx="11010900" cy="3094453"/>
          </a:xfrm>
          <a:prstGeom prst="roundRect">
            <a:avLst/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8B8DE6-35E0-71A2-33BD-75410E759300}"/>
              </a:ext>
            </a:extLst>
          </p:cNvPr>
          <p:cNvSpPr/>
          <p:nvPr/>
        </p:nvSpPr>
        <p:spPr>
          <a:xfrm>
            <a:off x="3876675" y="1476375"/>
            <a:ext cx="4438650" cy="3094453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6169C6C-D64A-7BD2-DBE9-348F9232F5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8" y="560386"/>
            <a:ext cx="1304924" cy="13049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1EF5EB-362F-9CD2-B7BD-990E55BAEAC5}"/>
              </a:ext>
            </a:extLst>
          </p:cNvPr>
          <p:cNvSpPr txBox="1"/>
          <p:nvPr/>
        </p:nvSpPr>
        <p:spPr>
          <a:xfrm>
            <a:off x="5443538" y="3970663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이번 주 최고의 맛집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07DE2FF-02E9-89F2-157E-D7D1251052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744" y="1073150"/>
            <a:ext cx="407442" cy="4074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50BCF70-1EBA-E8E0-42B7-03D3BFCF8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30319" y="1073150"/>
            <a:ext cx="407442" cy="4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0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A897FF-285E-A19A-89B3-1CBF09BC4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46" r="1094" b="34615"/>
          <a:stretch/>
        </p:blipFill>
        <p:spPr>
          <a:xfrm>
            <a:off x="0" y="438150"/>
            <a:ext cx="12058650" cy="5969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8B8DE6-35E0-71A2-33BD-75410E759300}"/>
              </a:ext>
            </a:extLst>
          </p:cNvPr>
          <p:cNvSpPr/>
          <p:nvPr/>
        </p:nvSpPr>
        <p:spPr>
          <a:xfrm>
            <a:off x="647699" y="1519824"/>
            <a:ext cx="5734051" cy="3664426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1DE3AF0-95F7-82C5-FD5D-12F2E3029C56}"/>
              </a:ext>
            </a:extLst>
          </p:cNvPr>
          <p:cNvSpPr/>
          <p:nvPr/>
        </p:nvSpPr>
        <p:spPr>
          <a:xfrm>
            <a:off x="6622957" y="1519823"/>
            <a:ext cx="2383000" cy="1728201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012BDE9-6C15-FA4E-9311-F0C25E826C99}"/>
              </a:ext>
            </a:extLst>
          </p:cNvPr>
          <p:cNvSpPr/>
          <p:nvPr/>
        </p:nvSpPr>
        <p:spPr>
          <a:xfrm>
            <a:off x="9161302" y="1519823"/>
            <a:ext cx="2383000" cy="1728201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5943556-FC26-068C-3D68-9995D8D323AE}"/>
              </a:ext>
            </a:extLst>
          </p:cNvPr>
          <p:cNvSpPr/>
          <p:nvPr/>
        </p:nvSpPr>
        <p:spPr>
          <a:xfrm>
            <a:off x="6622957" y="3459746"/>
            <a:ext cx="2383000" cy="1728201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D300799-7AE3-7D14-16CF-919F14DFDD96}"/>
              </a:ext>
            </a:extLst>
          </p:cNvPr>
          <p:cNvSpPr/>
          <p:nvPr/>
        </p:nvSpPr>
        <p:spPr>
          <a:xfrm>
            <a:off x="9161302" y="3459746"/>
            <a:ext cx="2383000" cy="1728201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1617274-CB6F-EB31-79FC-15FFCEC64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647700"/>
            <a:ext cx="1304924" cy="13049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D7AEBD-598A-8E54-134E-524E504C4651}"/>
              </a:ext>
            </a:extLst>
          </p:cNvPr>
          <p:cNvSpPr txBox="1"/>
          <p:nvPr/>
        </p:nvSpPr>
        <p:spPr>
          <a:xfrm>
            <a:off x="3470045" y="4427863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이번 주 최고의 맛집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CEDDB-2561-0890-A32C-D2A7E0930C3C}"/>
              </a:ext>
            </a:extLst>
          </p:cNvPr>
          <p:cNvSpPr txBox="1"/>
          <p:nvPr/>
        </p:nvSpPr>
        <p:spPr>
          <a:xfrm>
            <a:off x="6651532" y="275470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숨겨진 맛집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D9452D-D791-42F7-C161-CC0ED8E76A5C}"/>
              </a:ext>
            </a:extLst>
          </p:cNvPr>
          <p:cNvSpPr txBox="1"/>
          <p:nvPr/>
        </p:nvSpPr>
        <p:spPr>
          <a:xfrm>
            <a:off x="9229656" y="275226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오붓한 장소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93492C-524C-4617-8DFF-C6F3E46CD7F5}"/>
              </a:ext>
            </a:extLst>
          </p:cNvPr>
          <p:cNvSpPr txBox="1"/>
          <p:nvPr/>
        </p:nvSpPr>
        <p:spPr>
          <a:xfrm>
            <a:off x="6537095" y="46636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최고의 </a:t>
            </a:r>
            <a:r>
              <a:rPr lang="ko-KR" altLang="en-US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방탈출</a:t>
            </a:r>
            <a:endParaRPr lang="ko-KR" altLang="en-US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973B4-C15B-8B48-A982-74FF91A69291}"/>
              </a:ext>
            </a:extLst>
          </p:cNvPr>
          <p:cNvSpPr txBox="1"/>
          <p:nvPr/>
        </p:nvSpPr>
        <p:spPr>
          <a:xfrm>
            <a:off x="9124950" y="46636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디저트 맛집</a:t>
            </a:r>
          </a:p>
        </p:txBody>
      </p:sp>
    </p:spTree>
    <p:extLst>
      <p:ext uri="{BB962C8B-B14F-4D97-AF65-F5344CB8AC3E}">
        <p14:creationId xmlns:p14="http://schemas.microsoft.com/office/powerpoint/2010/main" val="148217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A897FF-285E-A19A-89B3-1CBF09BC4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46" r="1094" b="34615"/>
          <a:stretch/>
        </p:blipFill>
        <p:spPr>
          <a:xfrm>
            <a:off x="0" y="438150"/>
            <a:ext cx="12058650" cy="5969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8B8DE6-35E0-71A2-33BD-75410E759300}"/>
              </a:ext>
            </a:extLst>
          </p:cNvPr>
          <p:cNvSpPr/>
          <p:nvPr/>
        </p:nvSpPr>
        <p:spPr>
          <a:xfrm>
            <a:off x="647699" y="1148349"/>
            <a:ext cx="7553326" cy="4078348"/>
          </a:xfrm>
          <a:prstGeom prst="roundRect">
            <a:avLst>
              <a:gd name="adj" fmla="val 7287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D7AEBD-598A-8E54-134E-524E504C4651}"/>
              </a:ext>
            </a:extLst>
          </p:cNvPr>
          <p:cNvSpPr txBox="1"/>
          <p:nvPr/>
        </p:nvSpPr>
        <p:spPr>
          <a:xfrm>
            <a:off x="4876802" y="4386664"/>
            <a:ext cx="306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이번 주 최고의 맛집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D9452D-D791-42F7-C161-CC0ED8E76A5C}"/>
              </a:ext>
            </a:extLst>
          </p:cNvPr>
          <p:cNvSpPr txBox="1"/>
          <p:nvPr/>
        </p:nvSpPr>
        <p:spPr>
          <a:xfrm>
            <a:off x="9229656" y="275226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오붓한 장소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973B4-C15B-8B48-A982-74FF91A69291}"/>
              </a:ext>
            </a:extLst>
          </p:cNvPr>
          <p:cNvSpPr txBox="1"/>
          <p:nvPr/>
        </p:nvSpPr>
        <p:spPr>
          <a:xfrm>
            <a:off x="9124950" y="46636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디저트 맛집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7DB584-B9E6-0C05-250F-12ADB5FC545A}"/>
              </a:ext>
            </a:extLst>
          </p:cNvPr>
          <p:cNvSpPr/>
          <p:nvPr/>
        </p:nvSpPr>
        <p:spPr>
          <a:xfrm>
            <a:off x="8477251" y="1148349"/>
            <a:ext cx="3067050" cy="4076700"/>
          </a:xfrm>
          <a:prstGeom prst="roundRect">
            <a:avLst>
              <a:gd name="adj" fmla="val 11495"/>
            </a:avLst>
          </a:prstGeom>
          <a:solidFill>
            <a:srgbClr val="8A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C38709-5E6F-CFE2-E120-EB832B8A30FA}"/>
              </a:ext>
            </a:extLst>
          </p:cNvPr>
          <p:cNvSpPr txBox="1"/>
          <p:nvPr/>
        </p:nvSpPr>
        <p:spPr>
          <a:xfrm>
            <a:off x="8057372" y="2350582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숨겨진 맛집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66AFB8-6EB5-DF2A-5E69-EFD3424232F6}"/>
              </a:ext>
            </a:extLst>
          </p:cNvPr>
          <p:cNvSpPr txBox="1"/>
          <p:nvPr/>
        </p:nvSpPr>
        <p:spPr>
          <a:xfrm>
            <a:off x="8076034" y="2982014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오붓한 장소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BE685-BA1A-6E19-9586-6E7A9558BA03}"/>
              </a:ext>
            </a:extLst>
          </p:cNvPr>
          <p:cNvSpPr txBox="1"/>
          <p:nvPr/>
        </p:nvSpPr>
        <p:spPr>
          <a:xfrm>
            <a:off x="8182364" y="4386664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최고의 </a:t>
            </a:r>
            <a:r>
              <a:rPr lang="ko-KR" altLang="en-US" sz="2000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방탈출</a:t>
            </a:r>
            <a:endParaRPr lang="ko-KR" altLang="en-US" sz="2000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A6B583-5FD4-E1A8-4CC9-9C7235B006CA}"/>
              </a:ext>
            </a:extLst>
          </p:cNvPr>
          <p:cNvSpPr txBox="1"/>
          <p:nvPr/>
        </p:nvSpPr>
        <p:spPr>
          <a:xfrm>
            <a:off x="8076034" y="3703461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디저트 맛집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BED79E-FBCE-DD81-E98D-92902355F87A}"/>
              </a:ext>
            </a:extLst>
          </p:cNvPr>
          <p:cNvSpPr/>
          <p:nvPr/>
        </p:nvSpPr>
        <p:spPr>
          <a:xfrm>
            <a:off x="8780787" y="1590077"/>
            <a:ext cx="2459978" cy="4401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3C2413-B357-5797-BE67-D2C9EDCCB171}"/>
              </a:ext>
            </a:extLst>
          </p:cNvPr>
          <p:cNvSpPr txBox="1"/>
          <p:nvPr/>
        </p:nvSpPr>
        <p:spPr>
          <a:xfrm>
            <a:off x="8053678" y="1629135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8A94FF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최고의 맛집</a:t>
            </a:r>
          </a:p>
        </p:txBody>
      </p:sp>
    </p:spTree>
    <p:extLst>
      <p:ext uri="{BB962C8B-B14F-4D97-AF65-F5344CB8AC3E}">
        <p14:creationId xmlns:p14="http://schemas.microsoft.com/office/powerpoint/2010/main" val="19333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A897FF-285E-A19A-89B3-1CBF09BC4C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346" r="1094" b="34615"/>
          <a:stretch/>
        </p:blipFill>
        <p:spPr>
          <a:xfrm>
            <a:off x="0" y="438150"/>
            <a:ext cx="12058650" cy="596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3D9452D-D791-42F7-C161-CC0ED8E76A5C}"/>
              </a:ext>
            </a:extLst>
          </p:cNvPr>
          <p:cNvSpPr txBox="1"/>
          <p:nvPr/>
        </p:nvSpPr>
        <p:spPr>
          <a:xfrm>
            <a:off x="9229656" y="275226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오붓한 장소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973B4-C15B-8B48-A982-74FF91A69291}"/>
              </a:ext>
            </a:extLst>
          </p:cNvPr>
          <p:cNvSpPr txBox="1"/>
          <p:nvPr/>
        </p:nvSpPr>
        <p:spPr>
          <a:xfrm>
            <a:off x="9124950" y="46636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디저트 맛집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7DB584-B9E6-0C05-250F-12ADB5FC545A}"/>
              </a:ext>
            </a:extLst>
          </p:cNvPr>
          <p:cNvSpPr/>
          <p:nvPr/>
        </p:nvSpPr>
        <p:spPr>
          <a:xfrm>
            <a:off x="8477251" y="1148349"/>
            <a:ext cx="3067050" cy="4076700"/>
          </a:xfrm>
          <a:prstGeom prst="roundRect">
            <a:avLst>
              <a:gd name="adj" fmla="val 11495"/>
            </a:avLst>
          </a:prstGeom>
          <a:solidFill>
            <a:schemeClr val="bg1"/>
          </a:solidFill>
          <a:ln w="19050">
            <a:solidFill>
              <a:srgbClr val="8A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C38709-5E6F-CFE2-E120-EB832B8A30FA}"/>
              </a:ext>
            </a:extLst>
          </p:cNvPr>
          <p:cNvSpPr txBox="1"/>
          <p:nvPr/>
        </p:nvSpPr>
        <p:spPr>
          <a:xfrm>
            <a:off x="8057372" y="2350582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8A94FF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숨겨진 맛집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66AFB8-6EB5-DF2A-5E69-EFD3424232F6}"/>
              </a:ext>
            </a:extLst>
          </p:cNvPr>
          <p:cNvSpPr txBox="1"/>
          <p:nvPr/>
        </p:nvSpPr>
        <p:spPr>
          <a:xfrm>
            <a:off x="8076034" y="2982014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8A94FF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오붓한 장소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BE685-BA1A-6E19-9586-6E7A9558BA03}"/>
              </a:ext>
            </a:extLst>
          </p:cNvPr>
          <p:cNvSpPr txBox="1"/>
          <p:nvPr/>
        </p:nvSpPr>
        <p:spPr>
          <a:xfrm>
            <a:off x="8182364" y="4386664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8A94FF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최고의 </a:t>
            </a:r>
            <a:r>
              <a:rPr lang="ko-KR" altLang="en-US" sz="2000" dirty="0" err="1">
                <a:solidFill>
                  <a:srgbClr val="8A94FF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방탈출</a:t>
            </a:r>
            <a:endParaRPr lang="ko-KR" altLang="en-US" sz="2000" dirty="0">
              <a:solidFill>
                <a:srgbClr val="8A94FF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A6B583-5FD4-E1A8-4CC9-9C7235B006CA}"/>
              </a:ext>
            </a:extLst>
          </p:cNvPr>
          <p:cNvSpPr txBox="1"/>
          <p:nvPr/>
        </p:nvSpPr>
        <p:spPr>
          <a:xfrm>
            <a:off x="8076034" y="3703461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8A94FF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디저트 맛집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BED79E-FBCE-DD81-E98D-92902355F87A}"/>
              </a:ext>
            </a:extLst>
          </p:cNvPr>
          <p:cNvSpPr/>
          <p:nvPr/>
        </p:nvSpPr>
        <p:spPr>
          <a:xfrm>
            <a:off x="8780787" y="1590077"/>
            <a:ext cx="2459978" cy="440121"/>
          </a:xfrm>
          <a:prstGeom prst="roundRect">
            <a:avLst>
              <a:gd name="adj" fmla="val 50000"/>
            </a:avLst>
          </a:prstGeom>
          <a:solidFill>
            <a:srgbClr val="8A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3C2413-B357-5797-BE67-D2C9EDCCB171}"/>
              </a:ext>
            </a:extLst>
          </p:cNvPr>
          <p:cNvSpPr txBox="1"/>
          <p:nvPr/>
        </p:nvSpPr>
        <p:spPr>
          <a:xfrm>
            <a:off x="8053678" y="1629135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최고의 맛집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53CD260-3CA2-0805-F375-FC5F8C9E29B4}"/>
              </a:ext>
            </a:extLst>
          </p:cNvPr>
          <p:cNvSpPr/>
          <p:nvPr/>
        </p:nvSpPr>
        <p:spPr>
          <a:xfrm>
            <a:off x="647699" y="1148349"/>
            <a:ext cx="7553326" cy="4078348"/>
          </a:xfrm>
          <a:prstGeom prst="roundRect">
            <a:avLst>
              <a:gd name="adj" fmla="val 7287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35E927-EFF5-1652-DFE9-FAC73347DF1F}"/>
              </a:ext>
            </a:extLst>
          </p:cNvPr>
          <p:cNvSpPr txBox="1"/>
          <p:nvPr/>
        </p:nvSpPr>
        <p:spPr>
          <a:xfrm>
            <a:off x="4876802" y="4386664"/>
            <a:ext cx="306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이번 주 최고의 맛집</a:t>
            </a:r>
          </a:p>
        </p:txBody>
      </p:sp>
    </p:spTree>
    <p:extLst>
      <p:ext uri="{BB962C8B-B14F-4D97-AF65-F5344CB8AC3E}">
        <p14:creationId xmlns:p14="http://schemas.microsoft.com/office/powerpoint/2010/main" val="326777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A897FF-285E-A19A-89B3-1CBF09BC4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46" r="1094" b="34615"/>
          <a:stretch/>
        </p:blipFill>
        <p:spPr>
          <a:xfrm>
            <a:off x="0" y="438150"/>
            <a:ext cx="12058650" cy="596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3D9452D-D791-42F7-C161-CC0ED8E76A5C}"/>
              </a:ext>
            </a:extLst>
          </p:cNvPr>
          <p:cNvSpPr txBox="1"/>
          <p:nvPr/>
        </p:nvSpPr>
        <p:spPr>
          <a:xfrm>
            <a:off x="9229656" y="275226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오붓한 장소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C38709-5E6F-CFE2-E120-EB832B8A30FA}"/>
              </a:ext>
            </a:extLst>
          </p:cNvPr>
          <p:cNvSpPr txBox="1"/>
          <p:nvPr/>
        </p:nvSpPr>
        <p:spPr>
          <a:xfrm>
            <a:off x="8057372" y="2350582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8A94FF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숨겨진 맛집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66AFB8-6EB5-DF2A-5E69-EFD3424232F6}"/>
              </a:ext>
            </a:extLst>
          </p:cNvPr>
          <p:cNvSpPr txBox="1"/>
          <p:nvPr/>
        </p:nvSpPr>
        <p:spPr>
          <a:xfrm>
            <a:off x="8076034" y="2982014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8A94FF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오붓한 장소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BE685-BA1A-6E19-9586-6E7A9558BA03}"/>
              </a:ext>
            </a:extLst>
          </p:cNvPr>
          <p:cNvSpPr txBox="1"/>
          <p:nvPr/>
        </p:nvSpPr>
        <p:spPr>
          <a:xfrm>
            <a:off x="8182364" y="4386664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8A94FF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최고의 </a:t>
            </a:r>
            <a:r>
              <a:rPr lang="ko-KR" altLang="en-US" sz="2000" dirty="0" err="1">
                <a:solidFill>
                  <a:srgbClr val="8A94FF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방탈출</a:t>
            </a:r>
            <a:endParaRPr lang="ko-KR" altLang="en-US" sz="2000" dirty="0">
              <a:solidFill>
                <a:srgbClr val="8A94FF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A6B583-5FD4-E1A8-4CC9-9C7235B006CA}"/>
              </a:ext>
            </a:extLst>
          </p:cNvPr>
          <p:cNvSpPr txBox="1"/>
          <p:nvPr/>
        </p:nvSpPr>
        <p:spPr>
          <a:xfrm>
            <a:off x="8076034" y="3703461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8A94FF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디저트 맛집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BED79E-FBCE-DD81-E98D-92902355F87A}"/>
              </a:ext>
            </a:extLst>
          </p:cNvPr>
          <p:cNvSpPr/>
          <p:nvPr/>
        </p:nvSpPr>
        <p:spPr>
          <a:xfrm>
            <a:off x="8780787" y="1590077"/>
            <a:ext cx="2459978" cy="440121"/>
          </a:xfrm>
          <a:prstGeom prst="roundRect">
            <a:avLst>
              <a:gd name="adj" fmla="val 50000"/>
            </a:avLst>
          </a:prstGeom>
          <a:solidFill>
            <a:srgbClr val="8A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3C2413-B357-5797-BE67-D2C9EDCCB171}"/>
              </a:ext>
            </a:extLst>
          </p:cNvPr>
          <p:cNvSpPr txBox="1"/>
          <p:nvPr/>
        </p:nvSpPr>
        <p:spPr>
          <a:xfrm>
            <a:off x="8053678" y="1629135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최고의 맛집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DC31B43-B184-B7A9-992C-E4E96D7FBAD0}"/>
              </a:ext>
            </a:extLst>
          </p:cNvPr>
          <p:cNvSpPr/>
          <p:nvPr/>
        </p:nvSpPr>
        <p:spPr>
          <a:xfrm>
            <a:off x="647699" y="1148349"/>
            <a:ext cx="7553326" cy="4078348"/>
          </a:xfrm>
          <a:prstGeom prst="roundRect">
            <a:avLst>
              <a:gd name="adj" fmla="val 7287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BEC9CF-924F-9DA8-2F2E-16B58A6E6EAD}"/>
              </a:ext>
            </a:extLst>
          </p:cNvPr>
          <p:cNvSpPr txBox="1"/>
          <p:nvPr/>
        </p:nvSpPr>
        <p:spPr>
          <a:xfrm>
            <a:off x="4876802" y="4386664"/>
            <a:ext cx="306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이번 주 최고의 맛집</a:t>
            </a:r>
          </a:p>
        </p:txBody>
      </p:sp>
    </p:spTree>
    <p:extLst>
      <p:ext uri="{BB962C8B-B14F-4D97-AF65-F5344CB8AC3E}">
        <p14:creationId xmlns:p14="http://schemas.microsoft.com/office/powerpoint/2010/main" val="317298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139</Words>
  <Application>Microsoft Office PowerPoint</Application>
  <PresentationFormat>와이드스크린</PresentationFormat>
  <Paragraphs>40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SB 어그로 Bold</vt:lpstr>
      <vt:lpstr>SB 어그로 Light</vt:lpstr>
      <vt:lpstr>SB 어그로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EZEN-IC152</dc:creator>
  <cp:lastModifiedBy>EZEN-IC152</cp:lastModifiedBy>
  <cp:revision>2</cp:revision>
  <dcterms:created xsi:type="dcterms:W3CDTF">2022-06-13T01:17:38Z</dcterms:created>
  <dcterms:modified xsi:type="dcterms:W3CDTF">2022-06-13T03:58:25Z</dcterms:modified>
</cp:coreProperties>
</file>