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58" r:id="rId4"/>
    <p:sldId id="266" r:id="rId5"/>
    <p:sldId id="259" r:id="rId6"/>
    <p:sldId id="260" r:id="rId7"/>
    <p:sldId id="261" r:id="rId8"/>
    <p:sldId id="267" r:id="rId9"/>
    <p:sldId id="262" r:id="rId10"/>
    <p:sldId id="268" r:id="rId11"/>
    <p:sldId id="257" r:id="rId12"/>
    <p:sldId id="263" r:id="rId13"/>
    <p:sldId id="264" r:id="rId14"/>
    <p:sldId id="269" r:id="rId15"/>
    <p:sldId id="271" r:id="rId16"/>
    <p:sldId id="272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여기어때 잘난체" panose="020B0600000101010101" pitchFamily="50" charset="-127"/>
      <p:bold r:id="rId20"/>
    </p:embeddedFont>
    <p:embeddedFont>
      <p:font typeface="닉스곤체 L 2.0" panose="020B0600000101010101" pitchFamily="50" charset="-127"/>
      <p:regular r:id="rId21"/>
    </p:embeddedFont>
    <p:embeddedFont>
      <p:font typeface="닉스곤체 B 2.0" panose="020B0600000101010101" pitchFamily="50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1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3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6860-D7FD-4022-AD64-D9A03F7B3F5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DEC-DEE9-46B1-BA13-B433B7AAD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94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6860-D7FD-4022-AD64-D9A03F7B3F5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DEC-DEE9-46B1-BA13-B433B7AAD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15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6860-D7FD-4022-AD64-D9A03F7B3F5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DEC-DEE9-46B1-BA13-B433B7AAD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98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6860-D7FD-4022-AD64-D9A03F7B3F5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DEC-DEE9-46B1-BA13-B433B7AAD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8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6860-D7FD-4022-AD64-D9A03F7B3F5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DEC-DEE9-46B1-BA13-B433B7AAD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2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6860-D7FD-4022-AD64-D9A03F7B3F5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DEC-DEE9-46B1-BA13-B433B7AAD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28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6860-D7FD-4022-AD64-D9A03F7B3F5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DEC-DEE9-46B1-BA13-B433B7AAD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54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6860-D7FD-4022-AD64-D9A03F7B3F5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DEC-DEE9-46B1-BA13-B433B7AAD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6860-D7FD-4022-AD64-D9A03F7B3F5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DEC-DEE9-46B1-BA13-B433B7AAD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69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6860-D7FD-4022-AD64-D9A03F7B3F5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DEC-DEE9-46B1-BA13-B433B7AAD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6860-D7FD-4022-AD64-D9A03F7B3F5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DEC-DEE9-46B1-BA13-B433B7AAD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59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F6860-D7FD-4022-AD64-D9A03F7B3F5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EFDEC-DEE9-46B1-BA13-B433B7AAD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3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586006" y="1441430"/>
            <a:ext cx="11026508" cy="4658628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801140"/>
            <a:ext cx="12192000" cy="0"/>
          </a:xfrm>
          <a:prstGeom prst="line">
            <a:avLst/>
          </a:prstGeom>
          <a:ln w="6350"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5" y="84517"/>
            <a:ext cx="803935" cy="6043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08571" y="160786"/>
            <a:ext cx="194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97D7F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바람개비</a:t>
            </a:r>
            <a:endParaRPr lang="ko-KR" altLang="en-US" sz="2400" dirty="0">
              <a:solidFill>
                <a:srgbClr val="97D7F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31030" y="232074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30875" y="232073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28150" y="232074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27995" y="232073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25270" y="232072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74912" y="1441430"/>
            <a:ext cx="11026508" cy="4658628"/>
          </a:xfrm>
          <a:prstGeom prst="roundRect">
            <a:avLst/>
          </a:prstGeom>
          <a:solidFill>
            <a:schemeClr val="tx1">
              <a:lumMod val="75000"/>
              <a:lumOff val="2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2182792" y="2696999"/>
            <a:ext cx="7826414" cy="2147489"/>
            <a:chOff x="2182792" y="2364691"/>
            <a:chExt cx="7826414" cy="2147489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2182793" y="3478644"/>
              <a:ext cx="7826413" cy="584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9329420" y="3573780"/>
              <a:ext cx="407988" cy="400103"/>
              <a:chOff x="9131300" y="3657600"/>
              <a:chExt cx="407988" cy="400103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9131300" y="3657600"/>
                <a:ext cx="342900" cy="342900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97D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>
                <a:stCxn id="49" idx="5"/>
              </p:cNvCxnSpPr>
              <p:nvPr/>
            </p:nvCxnSpPr>
            <p:spPr>
              <a:xfrm>
                <a:off x="9423983" y="3950283"/>
                <a:ext cx="115305" cy="107420"/>
              </a:xfrm>
              <a:prstGeom prst="line">
                <a:avLst/>
              </a:prstGeom>
              <a:ln w="34925">
                <a:solidFill>
                  <a:srgbClr val="97D7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3508058" y="2364691"/>
              <a:ext cx="51758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닉스곤체 B 2.0" panose="020B0600000101010101" pitchFamily="50" charset="-127"/>
                  <a:ea typeface="닉스곤체 B 2.0" panose="020B0600000101010101" pitchFamily="50" charset="-127"/>
                </a:rPr>
                <a:t>오늘은 어디서 놀까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닉스곤체 B 2.0" panose="020B0600000101010101" pitchFamily="50" charset="-127"/>
                  <a:ea typeface="닉스곤체 B 2.0" panose="020B0600000101010101" pitchFamily="50" charset="-127"/>
                </a:rPr>
                <a:t>?</a:t>
              </a:r>
              <a:endParaRPr lang="ko-KR" altLang="en-US" sz="3200" dirty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38170" y="2941480"/>
              <a:ext cx="5693470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5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뭐하고 놀지 더 이상 고민 하지마</a:t>
              </a:r>
              <a:r>
                <a:rPr lang="en-US" altLang="ko-KR" sz="195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!</a:t>
              </a:r>
              <a:endParaRPr lang="ko-KR" altLang="en-US" sz="1950" dirty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82792" y="4173626"/>
              <a:ext cx="78264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#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홍대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#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신도림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#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합정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#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신길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#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카페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#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노래방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#PC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방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#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만화방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#</a:t>
              </a:r>
              <a:r>
                <a:rPr lang="ko-KR" altLang="en-US" sz="1600" dirty="0" err="1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방탈출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#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보드게임카페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#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볼링</a:t>
              </a:r>
              <a:endParaRPr lang="ko-KR" altLang="en-US" sz="1600" dirty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0652369" y="247461"/>
            <a:ext cx="109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로그인</a:t>
            </a:r>
            <a:endParaRPr lang="ko-KR" altLang="en-US" sz="1600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2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0" y="1648115"/>
            <a:ext cx="12192000" cy="0"/>
          </a:xfrm>
          <a:prstGeom prst="line">
            <a:avLst/>
          </a:prstGeom>
          <a:ln w="6350"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8" y="229154"/>
            <a:ext cx="1459346" cy="109695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55355" y="425285"/>
            <a:ext cx="3796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97D7F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바람개비</a:t>
            </a:r>
            <a:endParaRPr lang="ko-KR" altLang="en-US" sz="4000" dirty="0">
              <a:solidFill>
                <a:srgbClr val="97D7F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52470" y="1741550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52315" y="1741549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49590" y="1741550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49435" y="1741549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46710" y="1741548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10308" y="596964"/>
            <a:ext cx="109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로그인</a:t>
            </a:r>
            <a:endParaRPr lang="ko-KR" altLang="en-US" sz="2400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2194215"/>
            <a:ext cx="12192000" cy="0"/>
          </a:xfrm>
          <a:prstGeom prst="line">
            <a:avLst/>
          </a:prstGeom>
          <a:ln w="6350"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0" y="2191612"/>
            <a:ext cx="12192000" cy="4666388"/>
            <a:chOff x="0" y="801725"/>
            <a:chExt cx="12192000" cy="4666388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01725"/>
              <a:ext cx="12191999" cy="4666388"/>
            </a:xfrm>
            <a:prstGeom prst="rect">
              <a:avLst/>
            </a:prstGeom>
          </p:spPr>
        </p:pic>
        <p:sp>
          <p:nvSpPr>
            <p:cNvPr id="22" name="모서리가 둥근 직사각형 21"/>
            <p:cNvSpPr/>
            <p:nvPr/>
          </p:nvSpPr>
          <p:spPr>
            <a:xfrm>
              <a:off x="0" y="809485"/>
              <a:ext cx="12192000" cy="4658628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400477" y="4077374"/>
            <a:ext cx="517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오늘은 어디서 놀까</a:t>
            </a:r>
            <a:r>
              <a:rPr lang="en-US" altLang="ko-KR" sz="32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?</a:t>
            </a:r>
            <a:endParaRPr lang="ko-KR" altLang="en-US" sz="3200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0589" y="4654163"/>
            <a:ext cx="56934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5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뭐하고 놀지 더 이상 고민 하지마</a:t>
            </a:r>
            <a:r>
              <a:rPr lang="en-US" altLang="ko-KR" sz="195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!</a:t>
            </a:r>
            <a:endParaRPr lang="ko-KR" altLang="en-US" sz="1950" dirty="0">
              <a:solidFill>
                <a:schemeClr val="bg1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260233" y="6472710"/>
            <a:ext cx="1671534" cy="198334"/>
            <a:chOff x="3826192" y="6121400"/>
            <a:chExt cx="1671534" cy="198334"/>
          </a:xfrm>
        </p:grpSpPr>
        <p:sp>
          <p:nvSpPr>
            <p:cNvPr id="31" name="타원 30"/>
            <p:cNvSpPr/>
            <p:nvPr/>
          </p:nvSpPr>
          <p:spPr>
            <a:xfrm>
              <a:off x="3826192" y="6121400"/>
              <a:ext cx="198334" cy="198334"/>
            </a:xfrm>
            <a:prstGeom prst="ellipse">
              <a:avLst/>
            </a:prstGeom>
            <a:solidFill>
              <a:srgbClr val="97D7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194492" y="6121400"/>
              <a:ext cx="198334" cy="198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562792" y="6121400"/>
              <a:ext cx="198334" cy="198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4931092" y="6121400"/>
              <a:ext cx="198334" cy="198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299392" y="6121400"/>
              <a:ext cx="198334" cy="198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9" name="L 도형 38"/>
          <p:cNvSpPr/>
          <p:nvPr/>
        </p:nvSpPr>
        <p:spPr>
          <a:xfrm rot="2700000">
            <a:off x="301549" y="4276330"/>
            <a:ext cx="576804" cy="576804"/>
          </a:xfrm>
          <a:prstGeom prst="corner">
            <a:avLst>
              <a:gd name="adj1" fmla="val 4360"/>
              <a:gd name="adj2" fmla="val 3917"/>
            </a:avLst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L 도형 43"/>
          <p:cNvSpPr/>
          <p:nvPr/>
        </p:nvSpPr>
        <p:spPr>
          <a:xfrm rot="18900000" flipH="1">
            <a:off x="11321751" y="4276331"/>
            <a:ext cx="576804" cy="576804"/>
          </a:xfrm>
          <a:prstGeom prst="corner">
            <a:avLst>
              <a:gd name="adj1" fmla="val 4203"/>
              <a:gd name="adj2" fmla="val 3917"/>
            </a:avLst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4314096" y="507446"/>
            <a:ext cx="5770521" cy="640702"/>
            <a:chOff x="4747576" y="4852352"/>
            <a:chExt cx="5261629" cy="584200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4747576" y="4852352"/>
              <a:ext cx="5261629" cy="584200"/>
            </a:xfrm>
            <a:prstGeom prst="roundRect">
              <a:avLst>
                <a:gd name="adj" fmla="val 38406"/>
              </a:avLst>
            </a:prstGeom>
            <a:solidFill>
              <a:schemeClr val="bg1"/>
            </a:solidFill>
            <a:ln>
              <a:solidFill>
                <a:srgbClr val="97D7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9329420" y="4947488"/>
              <a:ext cx="407988" cy="400103"/>
              <a:chOff x="9131300" y="3657600"/>
              <a:chExt cx="407988" cy="400103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9131300" y="3657600"/>
                <a:ext cx="342900" cy="342900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97D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4" name="직선 연결선 63"/>
              <p:cNvCxnSpPr>
                <a:stCxn id="63" idx="5"/>
              </p:cNvCxnSpPr>
              <p:nvPr/>
            </p:nvCxnSpPr>
            <p:spPr>
              <a:xfrm>
                <a:off x="9423983" y="3950283"/>
                <a:ext cx="115305" cy="107420"/>
              </a:xfrm>
              <a:prstGeom prst="line">
                <a:avLst/>
              </a:prstGeom>
              <a:ln w="34925">
                <a:solidFill>
                  <a:srgbClr val="97D7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9273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614054" y="1153972"/>
            <a:ext cx="3214364" cy="2479183"/>
          </a:xfrm>
          <a:prstGeom prst="roundRect">
            <a:avLst>
              <a:gd name="adj" fmla="val 1205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488818" y="1153972"/>
            <a:ext cx="3214364" cy="2479183"/>
          </a:xfrm>
          <a:prstGeom prst="roundRect">
            <a:avLst>
              <a:gd name="adj" fmla="val 13017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8363582" y="1153972"/>
            <a:ext cx="3214364" cy="2479183"/>
          </a:xfrm>
          <a:prstGeom prst="roundRect">
            <a:avLst>
              <a:gd name="adj" fmla="val 12825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14054" y="3929743"/>
            <a:ext cx="3214364" cy="2479183"/>
          </a:xfrm>
          <a:prstGeom prst="roundRect">
            <a:avLst>
              <a:gd name="adj" fmla="val 13949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488818" y="3929743"/>
            <a:ext cx="3214364" cy="2479183"/>
          </a:xfrm>
          <a:prstGeom prst="roundRect">
            <a:avLst>
              <a:gd name="adj" fmla="val 13337"/>
            </a:avLst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363582" y="3929743"/>
            <a:ext cx="3214364" cy="2479183"/>
          </a:xfrm>
          <a:prstGeom prst="roundRect">
            <a:avLst>
              <a:gd name="adj" fmla="val 13337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0" y="801140"/>
            <a:ext cx="12192000" cy="0"/>
          </a:xfrm>
          <a:prstGeom prst="line">
            <a:avLst/>
          </a:prstGeom>
          <a:ln w="6350"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5" y="84517"/>
            <a:ext cx="803935" cy="6043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208571" y="160786"/>
            <a:ext cx="194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97D7F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바람개비</a:t>
            </a:r>
            <a:endParaRPr lang="ko-KR" altLang="en-US" sz="2400" dirty="0">
              <a:solidFill>
                <a:srgbClr val="97D7F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31030" y="232074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30875" y="232073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28150" y="232074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27995" y="232073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25270" y="232072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652369" y="247461"/>
            <a:ext cx="109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로그인</a:t>
            </a:r>
            <a:endParaRPr lang="ko-KR" altLang="en-US" sz="1600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 rot="10800000">
            <a:off x="8363579" y="3028949"/>
            <a:ext cx="3214363" cy="6042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양쪽 모서리가 둥근 사각형 49"/>
          <p:cNvSpPr/>
          <p:nvPr/>
        </p:nvSpPr>
        <p:spPr>
          <a:xfrm rot="10800000">
            <a:off x="4488819" y="3028948"/>
            <a:ext cx="3214363" cy="6042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양쪽 모서리가 둥근 사각형 51"/>
          <p:cNvSpPr/>
          <p:nvPr/>
        </p:nvSpPr>
        <p:spPr>
          <a:xfrm rot="10800000">
            <a:off x="614055" y="3028948"/>
            <a:ext cx="3214363" cy="6042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3" name="양쪽 모서리가 둥근 사각형 52"/>
          <p:cNvSpPr/>
          <p:nvPr/>
        </p:nvSpPr>
        <p:spPr>
          <a:xfrm rot="10800000">
            <a:off x="8363579" y="5804721"/>
            <a:ext cx="3214363" cy="6042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양쪽 모서리가 둥근 사각형 55"/>
          <p:cNvSpPr/>
          <p:nvPr/>
        </p:nvSpPr>
        <p:spPr>
          <a:xfrm rot="10800000">
            <a:off x="4488819" y="5804721"/>
            <a:ext cx="3214363" cy="6042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양쪽 모서리가 둥근 사각형 59"/>
          <p:cNvSpPr/>
          <p:nvPr/>
        </p:nvSpPr>
        <p:spPr>
          <a:xfrm rot="10800000">
            <a:off x="614055" y="5804721"/>
            <a:ext cx="3214363" cy="6042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06503" y="3146384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테마체험</a:t>
            </a:r>
            <a:endParaRPr lang="ko-KR" altLang="en-US" b="1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19712" y="3146384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테마체험</a:t>
            </a:r>
            <a:endParaRPr lang="ko-KR" altLang="en-US" b="1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194472" y="3146384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테마체험</a:t>
            </a:r>
            <a:endParaRPr lang="ko-KR" altLang="en-US" b="1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44948" y="5922158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테마체험</a:t>
            </a:r>
            <a:endParaRPr lang="ko-KR" altLang="en-US" b="1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19712" y="5922158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테마체험</a:t>
            </a:r>
            <a:endParaRPr lang="ko-KR" altLang="en-US" b="1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194472" y="5922158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테마체험</a:t>
            </a:r>
            <a:endParaRPr lang="ko-KR" altLang="en-US" b="1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488818" y="3933224"/>
            <a:ext cx="3214364" cy="2475702"/>
          </a:xfrm>
          <a:prstGeom prst="roundRect">
            <a:avLst>
              <a:gd name="adj" fmla="val 12811"/>
            </a:avLst>
          </a:prstGeom>
          <a:solidFill>
            <a:schemeClr val="tx1">
              <a:lumMod val="75000"/>
              <a:lumOff val="2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38374" y="4740882"/>
            <a:ext cx="2515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#</a:t>
            </a:r>
            <a:r>
              <a:rPr lang="ko-KR" altLang="en-US" sz="36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테마체험</a:t>
            </a:r>
            <a:endParaRPr lang="ko-KR" altLang="en-US" sz="3600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45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614054" y="1153972"/>
            <a:ext cx="3214364" cy="2479183"/>
          </a:xfrm>
          <a:prstGeom prst="roundRect">
            <a:avLst>
              <a:gd name="adj" fmla="val 1205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488818" y="1153972"/>
            <a:ext cx="3214364" cy="2479183"/>
          </a:xfrm>
          <a:prstGeom prst="roundRect">
            <a:avLst>
              <a:gd name="adj" fmla="val 13017"/>
            </a:avLst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8363582" y="1153972"/>
            <a:ext cx="3214364" cy="2479183"/>
          </a:xfrm>
          <a:prstGeom prst="roundRect">
            <a:avLst>
              <a:gd name="adj" fmla="val 12825"/>
            </a:avLst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14054" y="3929743"/>
            <a:ext cx="3214364" cy="2479183"/>
          </a:xfrm>
          <a:prstGeom prst="roundRect">
            <a:avLst>
              <a:gd name="adj" fmla="val 13949"/>
            </a:avLst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488818" y="3929743"/>
            <a:ext cx="3214364" cy="2479183"/>
          </a:xfrm>
          <a:prstGeom prst="roundRect">
            <a:avLst>
              <a:gd name="adj" fmla="val 13337"/>
            </a:avLst>
          </a:prstGeom>
          <a:blipFill>
            <a:blip r:embed="rId6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363582" y="3929743"/>
            <a:ext cx="3214364" cy="2479183"/>
          </a:xfrm>
          <a:prstGeom prst="roundRect">
            <a:avLst>
              <a:gd name="adj" fmla="val 13337"/>
            </a:avLst>
          </a:prstGeom>
          <a:blipFill>
            <a:blip r:embed="rId7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0" y="801140"/>
            <a:ext cx="12192000" cy="0"/>
          </a:xfrm>
          <a:prstGeom prst="line">
            <a:avLst/>
          </a:prstGeom>
          <a:ln w="6350"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5" y="84517"/>
            <a:ext cx="803935" cy="6043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208571" y="160786"/>
            <a:ext cx="194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97D7F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바람개비</a:t>
            </a:r>
            <a:endParaRPr lang="ko-KR" altLang="en-US" sz="2400" dirty="0">
              <a:solidFill>
                <a:srgbClr val="97D7F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31030" y="232074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30875" y="232073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28150" y="232074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27995" y="232073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25270" y="232072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652369" y="247461"/>
            <a:ext cx="109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로그인</a:t>
            </a:r>
            <a:endParaRPr lang="ko-KR" altLang="en-US" sz="1600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 rot="10800000">
            <a:off x="8363579" y="3028949"/>
            <a:ext cx="3214363" cy="6042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양쪽 모서리가 둥근 사각형 49"/>
          <p:cNvSpPr/>
          <p:nvPr/>
        </p:nvSpPr>
        <p:spPr>
          <a:xfrm rot="10800000">
            <a:off x="4488819" y="3028948"/>
            <a:ext cx="3214363" cy="6042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양쪽 모서리가 둥근 사각형 51"/>
          <p:cNvSpPr/>
          <p:nvPr/>
        </p:nvSpPr>
        <p:spPr>
          <a:xfrm rot="10800000">
            <a:off x="614055" y="3028948"/>
            <a:ext cx="3214363" cy="6042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3" name="양쪽 모서리가 둥근 사각형 52"/>
          <p:cNvSpPr/>
          <p:nvPr/>
        </p:nvSpPr>
        <p:spPr>
          <a:xfrm rot="10800000">
            <a:off x="8363579" y="5804721"/>
            <a:ext cx="3214363" cy="6042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양쪽 모서리가 둥근 사각형 55"/>
          <p:cNvSpPr/>
          <p:nvPr/>
        </p:nvSpPr>
        <p:spPr>
          <a:xfrm rot="10800000">
            <a:off x="4488819" y="5804721"/>
            <a:ext cx="3214363" cy="6042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양쪽 모서리가 둥근 사각형 59"/>
          <p:cNvSpPr/>
          <p:nvPr/>
        </p:nvSpPr>
        <p:spPr>
          <a:xfrm rot="10800000">
            <a:off x="614055" y="5804721"/>
            <a:ext cx="3214363" cy="6042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06503" y="3146384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테마체험</a:t>
            </a:r>
            <a:endParaRPr lang="ko-KR" altLang="en-US" b="1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19712" y="3146384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테마체험</a:t>
            </a:r>
            <a:endParaRPr lang="ko-KR" altLang="en-US" b="1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194472" y="3146384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테마체험</a:t>
            </a:r>
            <a:endParaRPr lang="ko-KR" altLang="en-US" b="1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44948" y="5922158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테마체험</a:t>
            </a:r>
            <a:endParaRPr lang="ko-KR" altLang="en-US" b="1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19712" y="5922158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테마체험</a:t>
            </a:r>
            <a:endParaRPr lang="ko-KR" altLang="en-US" b="1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194472" y="5922158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테마체험</a:t>
            </a:r>
            <a:endParaRPr lang="ko-KR" altLang="en-US" b="1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488818" y="3933224"/>
            <a:ext cx="3214364" cy="2475702"/>
          </a:xfrm>
          <a:prstGeom prst="roundRect">
            <a:avLst>
              <a:gd name="adj" fmla="val 12811"/>
            </a:avLst>
          </a:prstGeom>
          <a:solidFill>
            <a:schemeClr val="tx1">
              <a:lumMod val="75000"/>
              <a:lumOff val="2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38374" y="4740882"/>
            <a:ext cx="2515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#</a:t>
            </a:r>
            <a:r>
              <a:rPr lang="ko-KR" altLang="en-US" sz="36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테마체험</a:t>
            </a:r>
            <a:endParaRPr lang="ko-KR" altLang="en-US" sz="3600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46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0" y="801140"/>
            <a:ext cx="12192000" cy="0"/>
          </a:xfrm>
          <a:prstGeom prst="line">
            <a:avLst/>
          </a:prstGeom>
          <a:ln w="6350"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5" y="84517"/>
            <a:ext cx="803935" cy="6043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208571" y="160786"/>
            <a:ext cx="194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97D7F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바람개비</a:t>
            </a:r>
            <a:endParaRPr lang="ko-KR" altLang="en-US" sz="2400" dirty="0">
              <a:solidFill>
                <a:srgbClr val="97D7F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31030" y="232074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30875" y="232073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28150" y="232074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27995" y="232073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25270" y="232072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652369" y="247461"/>
            <a:ext cx="109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로그인</a:t>
            </a:r>
            <a:endParaRPr lang="ko-KR" altLang="en-US" sz="1600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5167" y="1595847"/>
            <a:ext cx="182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97D7FE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오늘의 칼럼</a:t>
            </a:r>
            <a:endParaRPr lang="ko-KR" altLang="en-US" sz="2000" b="1" dirty="0">
              <a:solidFill>
                <a:srgbClr val="97D7FE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41834" y="1995957"/>
            <a:ext cx="1073598" cy="0"/>
          </a:xfrm>
          <a:prstGeom prst="line">
            <a:avLst/>
          </a:prstGeom>
          <a:ln w="19050"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841834" y="2174250"/>
            <a:ext cx="5086316" cy="3573559"/>
            <a:chOff x="841834" y="2174250"/>
            <a:chExt cx="5086316" cy="3552782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841834" y="2174250"/>
              <a:ext cx="5086316" cy="3552782"/>
            </a:xfrm>
            <a:prstGeom prst="roundRect">
              <a:avLst>
                <a:gd name="adj" fmla="val 12057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841834" y="2174250"/>
              <a:ext cx="5086316" cy="3552782"/>
            </a:xfrm>
            <a:prstGeom prst="roundRect">
              <a:avLst>
                <a:gd name="adj" fmla="val 12811"/>
              </a:avLst>
            </a:prstGeom>
            <a:solidFill>
              <a:schemeClr val="tx1">
                <a:lumMod val="75000"/>
                <a:lumOff val="25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18049" y="4925767"/>
            <a:ext cx="182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안국역</a:t>
            </a:r>
            <a:r>
              <a:rPr lang="ko-KR" altLang="en-US" sz="2000" b="1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 한옥마을</a:t>
            </a:r>
            <a:endParaRPr lang="en-US" altLang="ko-KR" sz="2000" b="1" dirty="0" smtClean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18049" y="5247252"/>
            <a:ext cx="1825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사진찍기 좋은 명소</a:t>
            </a:r>
            <a:endParaRPr lang="en-US" altLang="ko-KR" sz="1600" dirty="0" smtClean="0">
              <a:solidFill>
                <a:schemeClr val="bg1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275671" y="2174250"/>
            <a:ext cx="4908885" cy="0"/>
          </a:xfrm>
          <a:prstGeom prst="line">
            <a:avLst/>
          </a:prstGeom>
          <a:ln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75672" y="2242686"/>
            <a:ext cx="1106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97D7FE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#</a:t>
            </a:r>
            <a:r>
              <a:rPr lang="ko-KR" altLang="en-US" sz="1400" dirty="0" smtClean="0">
                <a:solidFill>
                  <a:srgbClr val="97D7FE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마포구 </a:t>
            </a:r>
            <a:endParaRPr lang="ko-KR" altLang="en-US" sz="1400" dirty="0">
              <a:solidFill>
                <a:srgbClr val="97D7FE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30753" y="2242685"/>
            <a:ext cx="41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마포구하면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마포갈매기가 제일 먼저 떠올라 난 돼지인가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?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</a:t>
            </a:r>
            <a:endParaRPr lang="ko-KR" altLang="en-US" sz="1400" dirty="0"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6275671" y="2623830"/>
            <a:ext cx="4908885" cy="0"/>
          </a:xfrm>
          <a:prstGeom prst="line">
            <a:avLst/>
          </a:prstGeom>
          <a:ln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275672" y="2692266"/>
            <a:ext cx="1106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97D7FE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#</a:t>
            </a:r>
            <a:r>
              <a:rPr lang="ko-KR" altLang="en-US" sz="1400" dirty="0" smtClean="0">
                <a:solidFill>
                  <a:srgbClr val="97D7FE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마포구 </a:t>
            </a:r>
            <a:endParaRPr lang="ko-KR" altLang="en-US" sz="1400" dirty="0">
              <a:solidFill>
                <a:srgbClr val="97D7FE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030753" y="2692265"/>
            <a:ext cx="41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마포구하면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마포갈매기가 제일 먼저 떠올라 난 돼지인가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?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</a:t>
            </a:r>
            <a:endParaRPr lang="ko-KR" altLang="en-US" sz="1400" dirty="0"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6275671" y="3073410"/>
            <a:ext cx="4908885" cy="0"/>
          </a:xfrm>
          <a:prstGeom prst="line">
            <a:avLst/>
          </a:prstGeom>
          <a:ln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275672" y="3141846"/>
            <a:ext cx="1106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97D7FE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#</a:t>
            </a:r>
            <a:r>
              <a:rPr lang="ko-KR" altLang="en-US" sz="1400" dirty="0" smtClean="0">
                <a:solidFill>
                  <a:srgbClr val="97D7FE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마포구 </a:t>
            </a:r>
            <a:endParaRPr lang="ko-KR" altLang="en-US" sz="1400" dirty="0">
              <a:solidFill>
                <a:srgbClr val="97D7FE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030753" y="3141845"/>
            <a:ext cx="41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마포구하면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마포갈매기가 제일 먼저 떠올라 난 돼지인가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?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</a:t>
            </a:r>
            <a:endParaRPr lang="ko-KR" altLang="en-US" sz="1400" dirty="0"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6275671" y="3522990"/>
            <a:ext cx="4908885" cy="0"/>
          </a:xfrm>
          <a:prstGeom prst="line">
            <a:avLst/>
          </a:prstGeom>
          <a:ln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275672" y="3591426"/>
            <a:ext cx="1106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97D7FE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#</a:t>
            </a:r>
            <a:r>
              <a:rPr lang="ko-KR" altLang="en-US" sz="1400" dirty="0" smtClean="0">
                <a:solidFill>
                  <a:srgbClr val="97D7FE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마포구 </a:t>
            </a:r>
            <a:endParaRPr lang="ko-KR" altLang="en-US" sz="1400" dirty="0">
              <a:solidFill>
                <a:srgbClr val="97D7FE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30753" y="3591425"/>
            <a:ext cx="41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마포구하면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마포갈매기가 제일 먼저 떠올라 난 돼지인가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?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</a:t>
            </a:r>
            <a:endParaRPr lang="ko-KR" altLang="en-US" sz="1400" dirty="0"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6257936" y="3958172"/>
            <a:ext cx="4908885" cy="0"/>
          </a:xfrm>
          <a:prstGeom prst="line">
            <a:avLst/>
          </a:prstGeom>
          <a:ln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257937" y="4026608"/>
            <a:ext cx="1106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97D7FE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#</a:t>
            </a:r>
            <a:r>
              <a:rPr lang="ko-KR" altLang="en-US" sz="1400" dirty="0" smtClean="0">
                <a:solidFill>
                  <a:srgbClr val="97D7FE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마포구 </a:t>
            </a:r>
            <a:endParaRPr lang="ko-KR" altLang="en-US" sz="1400" dirty="0">
              <a:solidFill>
                <a:srgbClr val="97D7FE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13018" y="4026607"/>
            <a:ext cx="41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마포구하면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마포갈매기가 제일 먼저 떠올라 난 돼지인가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?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</a:t>
            </a:r>
            <a:endParaRPr lang="ko-KR" altLang="en-US" sz="1400" dirty="0"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6257936" y="4407752"/>
            <a:ext cx="4908885" cy="0"/>
          </a:xfrm>
          <a:prstGeom prst="line">
            <a:avLst/>
          </a:prstGeom>
          <a:ln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257937" y="4476188"/>
            <a:ext cx="1106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97D7FE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#</a:t>
            </a:r>
            <a:r>
              <a:rPr lang="ko-KR" altLang="en-US" sz="1400" dirty="0" smtClean="0">
                <a:solidFill>
                  <a:srgbClr val="97D7FE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마포구 </a:t>
            </a:r>
            <a:endParaRPr lang="ko-KR" altLang="en-US" sz="1400" dirty="0">
              <a:solidFill>
                <a:srgbClr val="97D7FE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13018" y="4476187"/>
            <a:ext cx="41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마포구하면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마포갈매기가 제일 먼저 떠올라 난 돼지인가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?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</a:t>
            </a:r>
            <a:endParaRPr lang="ko-KR" altLang="en-US" sz="1400" dirty="0"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cxnSp>
        <p:nvCxnSpPr>
          <p:cNvPr id="105" name="직선 연결선 104"/>
          <p:cNvCxnSpPr/>
          <p:nvPr/>
        </p:nvCxnSpPr>
        <p:spPr>
          <a:xfrm>
            <a:off x="6257936" y="4857332"/>
            <a:ext cx="4908885" cy="0"/>
          </a:xfrm>
          <a:prstGeom prst="line">
            <a:avLst/>
          </a:prstGeom>
          <a:ln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257937" y="4925768"/>
            <a:ext cx="1106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97D7FE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#</a:t>
            </a:r>
            <a:r>
              <a:rPr lang="ko-KR" altLang="en-US" sz="1400" dirty="0" smtClean="0">
                <a:solidFill>
                  <a:srgbClr val="97D7FE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마포구 </a:t>
            </a:r>
            <a:endParaRPr lang="ko-KR" altLang="en-US" sz="1400" dirty="0">
              <a:solidFill>
                <a:srgbClr val="97D7FE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013018" y="4925767"/>
            <a:ext cx="41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마포구하면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마포갈매기가 제일 먼저 떠올라 난 돼지인가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?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</a:t>
            </a:r>
            <a:endParaRPr lang="ko-KR" altLang="en-US" sz="1400" dirty="0"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6257936" y="5306912"/>
            <a:ext cx="4908885" cy="0"/>
          </a:xfrm>
          <a:prstGeom prst="line">
            <a:avLst/>
          </a:prstGeom>
          <a:ln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257937" y="5366665"/>
            <a:ext cx="1106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97D7FE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#</a:t>
            </a:r>
            <a:r>
              <a:rPr lang="ko-KR" altLang="en-US" sz="1400" dirty="0" smtClean="0">
                <a:solidFill>
                  <a:srgbClr val="97D7FE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마포구 </a:t>
            </a:r>
            <a:endParaRPr lang="ko-KR" altLang="en-US" sz="1400" dirty="0">
              <a:solidFill>
                <a:srgbClr val="97D7FE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013018" y="5366664"/>
            <a:ext cx="41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마포구하면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마포갈매기가 제일 먼저 떠올라 난 돼지인가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?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</a:t>
            </a:r>
            <a:endParaRPr lang="ko-KR" altLang="en-US" sz="1400" dirty="0"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>
            <a:off x="6257936" y="5747809"/>
            <a:ext cx="4908885" cy="0"/>
          </a:xfrm>
          <a:prstGeom prst="line">
            <a:avLst/>
          </a:prstGeom>
          <a:ln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9926563" y="1689783"/>
            <a:ext cx="18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더보기</a:t>
            </a:r>
            <a:endParaRPr lang="ko-KR" altLang="en-US" b="1" dirty="0">
              <a:solidFill>
                <a:srgbClr val="97D7FE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49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07"/>
          <p:cNvSpPr/>
          <p:nvPr/>
        </p:nvSpPr>
        <p:spPr>
          <a:xfrm>
            <a:off x="6296676" y="2265747"/>
            <a:ext cx="716342" cy="270255"/>
          </a:xfrm>
          <a:prstGeom prst="roundRect">
            <a:avLst>
              <a:gd name="adj" fmla="val 32068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41834" y="1491916"/>
            <a:ext cx="1824364" cy="491481"/>
          </a:xfrm>
          <a:prstGeom prst="roundRect">
            <a:avLst>
              <a:gd name="adj" fmla="val 32068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0" y="801140"/>
            <a:ext cx="12192000" cy="0"/>
          </a:xfrm>
          <a:prstGeom prst="line">
            <a:avLst/>
          </a:prstGeom>
          <a:ln w="6350"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5" y="84517"/>
            <a:ext cx="803935" cy="6043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208571" y="160786"/>
            <a:ext cx="194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97D7F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바람개비</a:t>
            </a:r>
            <a:endParaRPr lang="ko-KR" altLang="en-US" sz="2400" dirty="0">
              <a:solidFill>
                <a:srgbClr val="97D7F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31030" y="232074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30875" y="232073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28150" y="232074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27995" y="232073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25270" y="232072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652369" y="247461"/>
            <a:ext cx="109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로그인</a:t>
            </a:r>
            <a:endParaRPr lang="ko-KR" altLang="en-US" sz="1600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0547" y="1537601"/>
            <a:ext cx="182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오늘의 칼럼</a:t>
            </a:r>
            <a:endParaRPr lang="ko-KR" altLang="en-US" sz="2000" b="1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6275671" y="2174250"/>
            <a:ext cx="4908885" cy="0"/>
          </a:xfrm>
          <a:prstGeom prst="line">
            <a:avLst/>
          </a:prstGeom>
          <a:ln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75672" y="2242686"/>
            <a:ext cx="1106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#</a:t>
            </a:r>
            <a:r>
              <a:rPr lang="ko-KR" altLang="en-US" sz="14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마포구 </a:t>
            </a:r>
            <a:endParaRPr lang="ko-KR" altLang="en-US" sz="1400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30753" y="2242685"/>
            <a:ext cx="41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마포구하면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마포갈매기가 제일 먼저 떠올라 난 돼지인가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?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</a:t>
            </a:r>
            <a:endParaRPr lang="ko-KR" altLang="en-US" sz="1400" dirty="0"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6275671" y="2623830"/>
            <a:ext cx="4908885" cy="0"/>
          </a:xfrm>
          <a:prstGeom prst="line">
            <a:avLst/>
          </a:prstGeom>
          <a:ln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030753" y="2692265"/>
            <a:ext cx="41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마포구하면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마포갈매기가 제일 먼저 떠올라 난 돼지인가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?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</a:t>
            </a:r>
            <a:endParaRPr lang="ko-KR" altLang="en-US" sz="1400" dirty="0"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6275671" y="3073410"/>
            <a:ext cx="4908885" cy="0"/>
          </a:xfrm>
          <a:prstGeom prst="line">
            <a:avLst/>
          </a:prstGeom>
          <a:ln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030753" y="3141845"/>
            <a:ext cx="41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마포구하면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마포갈매기가 제일 먼저 떠올라 난 돼지인가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?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</a:t>
            </a:r>
            <a:endParaRPr lang="ko-KR" altLang="en-US" sz="1400" dirty="0"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6275671" y="3522990"/>
            <a:ext cx="4908885" cy="0"/>
          </a:xfrm>
          <a:prstGeom prst="line">
            <a:avLst/>
          </a:prstGeom>
          <a:ln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030753" y="3591425"/>
            <a:ext cx="41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마포구하면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마포갈매기가 제일 먼저 떠올라 난 돼지인가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?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</a:t>
            </a:r>
            <a:endParaRPr lang="ko-KR" altLang="en-US" sz="1400" dirty="0"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6257936" y="3958172"/>
            <a:ext cx="4908885" cy="0"/>
          </a:xfrm>
          <a:prstGeom prst="line">
            <a:avLst/>
          </a:prstGeom>
          <a:ln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013018" y="4026607"/>
            <a:ext cx="41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마포구하면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마포갈매기가 제일 먼저 떠올라 난 돼지인가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?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</a:t>
            </a:r>
            <a:endParaRPr lang="ko-KR" altLang="en-US" sz="1400" dirty="0"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6257936" y="4407752"/>
            <a:ext cx="4908885" cy="0"/>
          </a:xfrm>
          <a:prstGeom prst="line">
            <a:avLst/>
          </a:prstGeom>
          <a:ln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013018" y="4476187"/>
            <a:ext cx="41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마포구하면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마포갈매기가 제일 먼저 떠올라 난 돼지인가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?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</a:t>
            </a:r>
            <a:endParaRPr lang="ko-KR" altLang="en-US" sz="1400" dirty="0"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6257936" y="4857332"/>
            <a:ext cx="4908885" cy="0"/>
          </a:xfrm>
          <a:prstGeom prst="line">
            <a:avLst/>
          </a:prstGeom>
          <a:ln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013018" y="4925767"/>
            <a:ext cx="41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마포구하면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마포갈매기가 제일 먼저 떠올라 난 돼지인가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?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</a:t>
            </a:r>
            <a:endParaRPr lang="ko-KR" altLang="en-US" sz="1400" dirty="0"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6257936" y="5306912"/>
            <a:ext cx="4908885" cy="0"/>
          </a:xfrm>
          <a:prstGeom prst="line">
            <a:avLst/>
          </a:prstGeom>
          <a:ln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013018" y="5366664"/>
            <a:ext cx="41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마포구하면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마포갈매기가 제일 먼저 떠올라 난 돼지인가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?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</a:t>
            </a:r>
            <a:endParaRPr lang="ko-KR" altLang="en-US" sz="1400" dirty="0"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6257936" y="5747809"/>
            <a:ext cx="4908885" cy="0"/>
          </a:xfrm>
          <a:prstGeom prst="line">
            <a:avLst/>
          </a:prstGeom>
          <a:ln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841834" y="2174250"/>
            <a:ext cx="5086316" cy="3573559"/>
            <a:chOff x="841834" y="2174250"/>
            <a:chExt cx="5086316" cy="3552782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841834" y="2174250"/>
              <a:ext cx="5086316" cy="3552782"/>
            </a:xfrm>
            <a:prstGeom prst="roundRect">
              <a:avLst>
                <a:gd name="adj" fmla="val 12057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841834" y="2174250"/>
              <a:ext cx="5086316" cy="3552782"/>
            </a:xfrm>
            <a:prstGeom prst="roundRect">
              <a:avLst>
                <a:gd name="adj" fmla="val 12811"/>
              </a:avLst>
            </a:prstGeom>
            <a:solidFill>
              <a:schemeClr val="tx1">
                <a:lumMod val="75000"/>
                <a:lumOff val="25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3918049" y="4925767"/>
            <a:ext cx="182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안국역</a:t>
            </a:r>
            <a:r>
              <a:rPr lang="ko-KR" altLang="en-US" sz="2000" b="1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 한옥마을</a:t>
            </a:r>
            <a:endParaRPr lang="en-US" altLang="ko-KR" sz="2000" b="1" dirty="0" smtClean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918049" y="5247252"/>
            <a:ext cx="1825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사진찍기 좋은 명소</a:t>
            </a:r>
            <a:endParaRPr lang="en-US" altLang="ko-KR" sz="1600" dirty="0" smtClean="0">
              <a:solidFill>
                <a:schemeClr val="bg1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311653" y="2712970"/>
            <a:ext cx="716342" cy="270255"/>
          </a:xfrm>
          <a:prstGeom prst="roundRect">
            <a:avLst>
              <a:gd name="adj" fmla="val 32068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6290649" y="2689909"/>
            <a:ext cx="1106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#</a:t>
            </a:r>
            <a:r>
              <a:rPr lang="ko-KR" altLang="en-US" sz="14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마포구 </a:t>
            </a:r>
            <a:endParaRPr lang="ko-KR" altLang="en-US" sz="1400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6311653" y="3167372"/>
            <a:ext cx="716342" cy="270255"/>
          </a:xfrm>
          <a:prstGeom prst="roundRect">
            <a:avLst>
              <a:gd name="adj" fmla="val 32068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6290649" y="3144311"/>
            <a:ext cx="1106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#</a:t>
            </a:r>
            <a:r>
              <a:rPr lang="ko-KR" altLang="en-US" sz="14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마포구 </a:t>
            </a:r>
            <a:endParaRPr lang="ko-KR" altLang="en-US" sz="1400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6311653" y="3614486"/>
            <a:ext cx="716342" cy="270255"/>
          </a:xfrm>
          <a:prstGeom prst="roundRect">
            <a:avLst>
              <a:gd name="adj" fmla="val 32068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6290649" y="3591425"/>
            <a:ext cx="1106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#</a:t>
            </a:r>
            <a:r>
              <a:rPr lang="ko-KR" altLang="en-US" sz="14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마포구 </a:t>
            </a:r>
            <a:endParaRPr lang="ko-KR" altLang="en-US" sz="1400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6311653" y="4047793"/>
            <a:ext cx="716342" cy="270255"/>
          </a:xfrm>
          <a:prstGeom prst="roundRect">
            <a:avLst>
              <a:gd name="adj" fmla="val 32068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6290649" y="4024732"/>
            <a:ext cx="1106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#</a:t>
            </a:r>
            <a:r>
              <a:rPr lang="ko-KR" altLang="en-US" sz="14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마포구 </a:t>
            </a:r>
            <a:endParaRPr lang="ko-KR" altLang="en-US" sz="1400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6311653" y="4501714"/>
            <a:ext cx="716342" cy="270255"/>
          </a:xfrm>
          <a:prstGeom prst="roundRect">
            <a:avLst>
              <a:gd name="adj" fmla="val 32068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6290649" y="4478653"/>
            <a:ext cx="1106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#</a:t>
            </a:r>
            <a:r>
              <a:rPr lang="ko-KR" altLang="en-US" sz="14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마포구 </a:t>
            </a:r>
            <a:endParaRPr lang="ko-KR" altLang="en-US" sz="1400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6311653" y="4946953"/>
            <a:ext cx="716342" cy="270255"/>
          </a:xfrm>
          <a:prstGeom prst="roundRect">
            <a:avLst>
              <a:gd name="adj" fmla="val 32068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6290649" y="4923892"/>
            <a:ext cx="1106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#</a:t>
            </a:r>
            <a:r>
              <a:rPr lang="ko-KR" altLang="en-US" sz="14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마포구 </a:t>
            </a:r>
            <a:endParaRPr lang="ko-KR" altLang="en-US" sz="1400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6311653" y="5394014"/>
            <a:ext cx="716342" cy="270255"/>
          </a:xfrm>
          <a:prstGeom prst="roundRect">
            <a:avLst>
              <a:gd name="adj" fmla="val 32068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6290649" y="5370953"/>
            <a:ext cx="1106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#</a:t>
            </a:r>
            <a:r>
              <a:rPr lang="ko-KR" altLang="en-US" sz="14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마포구 </a:t>
            </a:r>
            <a:endParaRPr lang="ko-KR" altLang="en-US" sz="1400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926563" y="1689783"/>
            <a:ext cx="18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더보기</a:t>
            </a:r>
            <a:endParaRPr lang="ko-KR" altLang="en-US" b="1" dirty="0">
              <a:solidFill>
                <a:srgbClr val="97D7FE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16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모서리가 둥근 직사각형 49"/>
          <p:cNvSpPr/>
          <p:nvPr/>
        </p:nvSpPr>
        <p:spPr>
          <a:xfrm>
            <a:off x="841834" y="1056016"/>
            <a:ext cx="1824364" cy="491481"/>
          </a:xfrm>
          <a:prstGeom prst="roundRect">
            <a:avLst>
              <a:gd name="adj" fmla="val 32068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0" y="801140"/>
            <a:ext cx="12192000" cy="0"/>
          </a:xfrm>
          <a:prstGeom prst="line">
            <a:avLst/>
          </a:prstGeom>
          <a:ln w="6350"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5" y="84517"/>
            <a:ext cx="803935" cy="6043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208571" y="160786"/>
            <a:ext cx="194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97D7F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바람개비</a:t>
            </a:r>
            <a:endParaRPr lang="ko-KR" altLang="en-US" sz="2400" dirty="0">
              <a:solidFill>
                <a:srgbClr val="97D7F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31030" y="232074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30875" y="232073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28150" y="232074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27995" y="232073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25270" y="232072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652369" y="247461"/>
            <a:ext cx="109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로그인</a:t>
            </a:r>
            <a:endParaRPr lang="ko-KR" altLang="en-US" sz="1600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0547" y="1101701"/>
            <a:ext cx="182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같이 놀아요</a:t>
            </a:r>
            <a:endParaRPr lang="ko-KR" altLang="en-US" sz="2000" b="1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840547" y="1746249"/>
            <a:ext cx="2412792" cy="2355779"/>
            <a:chOff x="1374676" y="2292026"/>
            <a:chExt cx="3660043" cy="3573559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1374676" y="2292026"/>
              <a:ext cx="3660043" cy="3573559"/>
            </a:xfrm>
            <a:prstGeom prst="roundRect">
              <a:avLst>
                <a:gd name="adj" fmla="val 12811"/>
              </a:avLst>
            </a:prstGeom>
            <a:solidFill>
              <a:srgbClr val="97D7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261036" y="5152268"/>
              <a:ext cx="1825653" cy="606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chemeClr val="bg1"/>
                  </a:solidFill>
                  <a:latin typeface="닉스곤체 B 2.0" panose="020B0600000101010101" pitchFamily="50" charset="-127"/>
                  <a:ea typeface="닉스곤체 B 2.0" panose="020B0600000101010101" pitchFamily="50" charset="-127"/>
                </a:rPr>
                <a:t>레저</a:t>
              </a:r>
              <a:endParaRPr lang="en-US" altLang="ko-KR" sz="2000" b="1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0009173" y="1239260"/>
            <a:ext cx="18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더보기</a:t>
            </a:r>
            <a:endParaRPr lang="ko-KR" altLang="en-US" b="1" dirty="0">
              <a:solidFill>
                <a:srgbClr val="97D7FE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547667" y="1764380"/>
            <a:ext cx="2412792" cy="2355779"/>
          </a:xfrm>
          <a:prstGeom prst="roundRect">
            <a:avLst>
              <a:gd name="adj" fmla="val 12811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6254787" y="1746248"/>
            <a:ext cx="2412792" cy="2355779"/>
          </a:xfrm>
          <a:prstGeom prst="roundRect">
            <a:avLst>
              <a:gd name="adj" fmla="val 12811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8842012" y="1746247"/>
            <a:ext cx="2412792" cy="2355779"/>
          </a:xfrm>
          <a:prstGeom prst="roundRect">
            <a:avLst>
              <a:gd name="adj" fmla="val 12811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445" y="1764378"/>
            <a:ext cx="1905554" cy="1905553"/>
          </a:xfrm>
          <a:prstGeom prst="rect">
            <a:avLst/>
          </a:prstGeom>
        </p:spPr>
      </p:pic>
      <p:sp>
        <p:nvSpPr>
          <p:cNvPr id="119" name="모서리가 둥근 직사각형 118"/>
          <p:cNvSpPr/>
          <p:nvPr/>
        </p:nvSpPr>
        <p:spPr>
          <a:xfrm>
            <a:off x="840547" y="4319403"/>
            <a:ext cx="2412792" cy="2355779"/>
          </a:xfrm>
          <a:prstGeom prst="roundRect">
            <a:avLst>
              <a:gd name="adj" fmla="val 12811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80" y="4337534"/>
            <a:ext cx="1905554" cy="1905553"/>
          </a:xfrm>
          <a:prstGeom prst="rect">
            <a:avLst/>
          </a:prstGeom>
        </p:spPr>
      </p:pic>
      <p:sp>
        <p:nvSpPr>
          <p:cNvPr id="128" name="모서리가 둥근 직사각형 127"/>
          <p:cNvSpPr/>
          <p:nvPr/>
        </p:nvSpPr>
        <p:spPr>
          <a:xfrm>
            <a:off x="3547667" y="4337534"/>
            <a:ext cx="2412792" cy="2355779"/>
          </a:xfrm>
          <a:prstGeom prst="roundRect">
            <a:avLst>
              <a:gd name="adj" fmla="val 12811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" name="그림 1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100" y="4355665"/>
            <a:ext cx="1905554" cy="1905553"/>
          </a:xfrm>
          <a:prstGeom prst="rect">
            <a:avLst/>
          </a:prstGeom>
        </p:spPr>
      </p:pic>
      <p:sp>
        <p:nvSpPr>
          <p:cNvPr id="135" name="모서리가 둥근 직사각형 134"/>
          <p:cNvSpPr/>
          <p:nvPr/>
        </p:nvSpPr>
        <p:spPr>
          <a:xfrm>
            <a:off x="6254787" y="4319402"/>
            <a:ext cx="2412792" cy="2355779"/>
          </a:xfrm>
          <a:prstGeom prst="roundRect">
            <a:avLst>
              <a:gd name="adj" fmla="val 12811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8" name="그림 1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220" y="4337533"/>
            <a:ext cx="1905554" cy="1905553"/>
          </a:xfrm>
          <a:prstGeom prst="rect">
            <a:avLst/>
          </a:prstGeom>
        </p:spPr>
      </p:pic>
      <p:sp>
        <p:nvSpPr>
          <p:cNvPr id="156" name="모서리가 둥근 직사각형 155"/>
          <p:cNvSpPr/>
          <p:nvPr/>
        </p:nvSpPr>
        <p:spPr>
          <a:xfrm>
            <a:off x="8923271" y="4503533"/>
            <a:ext cx="716342" cy="270255"/>
          </a:xfrm>
          <a:prstGeom prst="roundRect">
            <a:avLst>
              <a:gd name="adj" fmla="val 32068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57" name="직선 연결선 156"/>
          <p:cNvCxnSpPr/>
          <p:nvPr/>
        </p:nvCxnSpPr>
        <p:spPr>
          <a:xfrm>
            <a:off x="8873781" y="4412036"/>
            <a:ext cx="2376000" cy="0"/>
          </a:xfrm>
          <a:prstGeom prst="line">
            <a:avLst/>
          </a:prstGeom>
          <a:ln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8902267" y="4480472"/>
            <a:ext cx="1106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#</a:t>
            </a:r>
            <a:r>
              <a:rPr lang="ko-KR" altLang="en-US" sz="14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마포구 </a:t>
            </a:r>
            <a:endParaRPr lang="ko-KR" altLang="en-US" sz="1400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9657348" y="4480471"/>
            <a:ext cx="41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마포구하면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</a:t>
            </a:r>
            <a:r>
              <a:rPr lang="ko-KR" altLang="en-US" sz="14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마포갈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...</a:t>
            </a:r>
            <a:endParaRPr lang="ko-KR" altLang="en-US" sz="1400" dirty="0"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cxnSp>
        <p:nvCxnSpPr>
          <p:cNvPr id="160" name="직선 연결선 159"/>
          <p:cNvCxnSpPr/>
          <p:nvPr/>
        </p:nvCxnSpPr>
        <p:spPr>
          <a:xfrm>
            <a:off x="8873781" y="4861616"/>
            <a:ext cx="2376000" cy="0"/>
          </a:xfrm>
          <a:prstGeom prst="line">
            <a:avLst/>
          </a:prstGeom>
          <a:ln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9657348" y="4930051"/>
            <a:ext cx="41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마포구하면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</a:t>
            </a:r>
            <a:r>
              <a:rPr lang="ko-KR" altLang="en-US" sz="14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마포갈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...</a:t>
            </a:r>
            <a:endParaRPr lang="ko-KR" altLang="en-US" sz="1400" dirty="0"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cxnSp>
        <p:nvCxnSpPr>
          <p:cNvPr id="162" name="직선 연결선 161"/>
          <p:cNvCxnSpPr/>
          <p:nvPr/>
        </p:nvCxnSpPr>
        <p:spPr>
          <a:xfrm>
            <a:off x="8873781" y="5311196"/>
            <a:ext cx="2376000" cy="0"/>
          </a:xfrm>
          <a:prstGeom prst="line">
            <a:avLst/>
          </a:prstGeom>
          <a:ln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9657348" y="5379631"/>
            <a:ext cx="41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마포구하면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</a:t>
            </a:r>
            <a:r>
              <a:rPr lang="ko-KR" altLang="en-US" sz="14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마포갈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...</a:t>
            </a:r>
            <a:endParaRPr lang="ko-KR" altLang="en-US" sz="1400" dirty="0"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cxnSp>
        <p:nvCxnSpPr>
          <p:cNvPr id="164" name="직선 연결선 163"/>
          <p:cNvCxnSpPr/>
          <p:nvPr/>
        </p:nvCxnSpPr>
        <p:spPr>
          <a:xfrm>
            <a:off x="8873781" y="5760776"/>
            <a:ext cx="2376000" cy="0"/>
          </a:xfrm>
          <a:prstGeom prst="line">
            <a:avLst/>
          </a:prstGeom>
          <a:ln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9657348" y="5829211"/>
            <a:ext cx="41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마포구하면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</a:t>
            </a:r>
            <a:r>
              <a:rPr lang="ko-KR" altLang="en-US" sz="14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마포갈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...</a:t>
            </a:r>
            <a:endParaRPr lang="ko-KR" altLang="en-US" sz="1400" dirty="0"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cxnSp>
        <p:nvCxnSpPr>
          <p:cNvPr id="166" name="직선 연결선 165"/>
          <p:cNvCxnSpPr/>
          <p:nvPr/>
        </p:nvCxnSpPr>
        <p:spPr>
          <a:xfrm>
            <a:off x="8856046" y="6195958"/>
            <a:ext cx="2376000" cy="0"/>
          </a:xfrm>
          <a:prstGeom prst="line">
            <a:avLst/>
          </a:prstGeom>
          <a:ln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9639613" y="6264393"/>
            <a:ext cx="41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마포구하면</a:t>
            </a:r>
            <a:r>
              <a:rPr lang="ko-KR" altLang="en-US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</a:t>
            </a:r>
            <a:r>
              <a:rPr lang="ko-KR" altLang="en-US" sz="1400" dirty="0" err="1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마포갈</a:t>
            </a:r>
            <a:r>
              <a:rPr lang="en-US" altLang="ko-KR" sz="1400" dirty="0" smtClean="0">
                <a:latin typeface="닉스곤체 L 2.0" panose="020B0600000101010101" pitchFamily="50" charset="-127"/>
                <a:ea typeface="닉스곤체 L 2.0" panose="020B0600000101010101" pitchFamily="50" charset="-127"/>
              </a:rPr>
              <a:t>...</a:t>
            </a:r>
            <a:endParaRPr lang="ko-KR" altLang="en-US" sz="1400" dirty="0"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cxnSp>
        <p:nvCxnSpPr>
          <p:cNvPr id="168" name="직선 연결선 167"/>
          <p:cNvCxnSpPr/>
          <p:nvPr/>
        </p:nvCxnSpPr>
        <p:spPr>
          <a:xfrm>
            <a:off x="8856046" y="6645538"/>
            <a:ext cx="2376000" cy="0"/>
          </a:xfrm>
          <a:prstGeom prst="line">
            <a:avLst/>
          </a:prstGeom>
          <a:ln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모서리가 둥근 직사각형 170"/>
          <p:cNvSpPr/>
          <p:nvPr/>
        </p:nvSpPr>
        <p:spPr>
          <a:xfrm>
            <a:off x="8938248" y="4950756"/>
            <a:ext cx="716342" cy="270255"/>
          </a:xfrm>
          <a:prstGeom prst="roundRect">
            <a:avLst>
              <a:gd name="adj" fmla="val 32068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TextBox 171"/>
          <p:cNvSpPr txBox="1"/>
          <p:nvPr/>
        </p:nvSpPr>
        <p:spPr>
          <a:xfrm>
            <a:off x="8917244" y="4927695"/>
            <a:ext cx="1106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#</a:t>
            </a:r>
            <a:r>
              <a:rPr lang="ko-KR" altLang="en-US" sz="14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마포구 </a:t>
            </a:r>
            <a:endParaRPr lang="ko-KR" altLang="en-US" sz="1400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8938248" y="5405158"/>
            <a:ext cx="716342" cy="270255"/>
          </a:xfrm>
          <a:prstGeom prst="roundRect">
            <a:avLst>
              <a:gd name="adj" fmla="val 32068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8917244" y="5382097"/>
            <a:ext cx="1106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#</a:t>
            </a:r>
            <a:r>
              <a:rPr lang="ko-KR" altLang="en-US" sz="14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마포구 </a:t>
            </a:r>
            <a:endParaRPr lang="ko-KR" altLang="en-US" sz="1400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8938248" y="5852272"/>
            <a:ext cx="716342" cy="270255"/>
          </a:xfrm>
          <a:prstGeom prst="roundRect">
            <a:avLst>
              <a:gd name="adj" fmla="val 32068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8917244" y="5829211"/>
            <a:ext cx="1106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#</a:t>
            </a:r>
            <a:r>
              <a:rPr lang="ko-KR" altLang="en-US" sz="14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마포구 </a:t>
            </a:r>
            <a:endParaRPr lang="ko-KR" altLang="en-US" sz="1400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8938248" y="6285579"/>
            <a:ext cx="716342" cy="270255"/>
          </a:xfrm>
          <a:prstGeom prst="roundRect">
            <a:avLst>
              <a:gd name="adj" fmla="val 32068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8917244" y="6262518"/>
            <a:ext cx="1106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#</a:t>
            </a:r>
            <a:r>
              <a:rPr lang="ko-KR" altLang="en-US" sz="14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마포구 </a:t>
            </a:r>
            <a:endParaRPr lang="ko-KR" altLang="en-US" sz="1400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33" y="1931069"/>
            <a:ext cx="1524161" cy="16088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67" y="1867377"/>
            <a:ext cx="1736219" cy="1736219"/>
          </a:xfrm>
          <a:prstGeom prst="rect">
            <a:avLst/>
          </a:prstGeom>
        </p:spPr>
      </p:pic>
      <p:sp>
        <p:nvSpPr>
          <p:cNvPr id="182" name="TextBox 181"/>
          <p:cNvSpPr txBox="1"/>
          <p:nvPr/>
        </p:nvSpPr>
        <p:spPr>
          <a:xfrm>
            <a:off x="1445185" y="6243086"/>
            <a:ext cx="1203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레저</a:t>
            </a:r>
            <a:endParaRPr lang="en-US" altLang="ko-KR" sz="2000" b="1" dirty="0" smtClean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152305" y="6243085"/>
            <a:ext cx="1203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레저</a:t>
            </a:r>
            <a:endParaRPr lang="en-US" altLang="ko-KR" sz="2000" b="1" dirty="0" smtClean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6859425" y="6243085"/>
            <a:ext cx="1203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레저</a:t>
            </a:r>
            <a:endParaRPr lang="en-US" altLang="ko-KR" sz="2000" b="1" dirty="0" smtClean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152305" y="3634202"/>
            <a:ext cx="1203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노래방</a:t>
            </a:r>
            <a:endParaRPr lang="en-US" altLang="ko-KR" sz="2000" b="1" dirty="0" smtClean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712" y="2043215"/>
            <a:ext cx="1300941" cy="1385785"/>
          </a:xfrm>
          <a:prstGeom prst="rect">
            <a:avLst/>
          </a:prstGeom>
        </p:spPr>
      </p:pic>
      <p:sp>
        <p:nvSpPr>
          <p:cNvPr id="186" name="TextBox 185"/>
          <p:cNvSpPr txBox="1"/>
          <p:nvPr/>
        </p:nvSpPr>
        <p:spPr>
          <a:xfrm>
            <a:off x="6859425" y="3631792"/>
            <a:ext cx="1203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오락실</a:t>
            </a:r>
            <a:endParaRPr lang="en-US" altLang="ko-KR" sz="2000" b="1" dirty="0" smtClean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455720" y="3629379"/>
            <a:ext cx="1203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보드게임</a:t>
            </a:r>
            <a:endParaRPr lang="en-US" altLang="ko-KR" sz="2000" b="1" dirty="0" smtClean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14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0" y="801140"/>
            <a:ext cx="12192000" cy="0"/>
          </a:xfrm>
          <a:prstGeom prst="line">
            <a:avLst/>
          </a:prstGeom>
          <a:ln w="6350"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5" y="84517"/>
            <a:ext cx="803935" cy="6043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208571" y="160786"/>
            <a:ext cx="194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97D7F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바람개비</a:t>
            </a:r>
            <a:endParaRPr lang="ko-KR" altLang="en-US" sz="2400" dirty="0">
              <a:solidFill>
                <a:srgbClr val="97D7F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31030" y="232074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30875" y="232073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28150" y="232074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27995" y="232073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25270" y="232072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652369" y="247461"/>
            <a:ext cx="109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로그인</a:t>
            </a:r>
            <a:endParaRPr lang="ko-KR" altLang="en-US" sz="1600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40547" y="2456889"/>
            <a:ext cx="2414999" cy="2479183"/>
            <a:chOff x="516666" y="2386006"/>
            <a:chExt cx="3214364" cy="247918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516666" y="2386006"/>
              <a:ext cx="3214364" cy="2479183"/>
            </a:xfrm>
            <a:prstGeom prst="roundRect">
              <a:avLst>
                <a:gd name="adj" fmla="val 12057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양쪽 모서리가 둥근 사각형 51"/>
            <p:cNvSpPr/>
            <p:nvPr/>
          </p:nvSpPr>
          <p:spPr>
            <a:xfrm rot="10800000">
              <a:off x="516667" y="4260982"/>
              <a:ext cx="3214363" cy="604205"/>
            </a:xfrm>
            <a:prstGeom prst="round2SameRect">
              <a:avLst>
                <a:gd name="adj1" fmla="val 46059"/>
                <a:gd name="adj2" fmla="val 0"/>
              </a:avLst>
            </a:prstGeom>
            <a:solidFill>
              <a:srgbClr val="97D7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09115" y="4378418"/>
              <a:ext cx="1552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닉스곤체 B 2.0" panose="020B0600000101010101" pitchFamily="50" charset="-127"/>
                  <a:ea typeface="닉스곤체 B 2.0" panose="020B0600000101010101" pitchFamily="50" charset="-127"/>
                </a:rPr>
                <a:t>남산타워</a:t>
              </a:r>
              <a:endParaRPr lang="ko-KR" altLang="en-US" b="1" dirty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endParaRPr>
            </a:p>
          </p:txBody>
        </p:sp>
      </p:grpSp>
      <p:sp>
        <p:nvSpPr>
          <p:cNvPr id="55" name="모서리가 둥근 직사각형 54"/>
          <p:cNvSpPr/>
          <p:nvPr/>
        </p:nvSpPr>
        <p:spPr>
          <a:xfrm>
            <a:off x="841834" y="1527654"/>
            <a:ext cx="1824364" cy="491481"/>
          </a:xfrm>
          <a:prstGeom prst="roundRect">
            <a:avLst>
              <a:gd name="adj" fmla="val 32068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40547" y="1573339"/>
            <a:ext cx="182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특별한 곳</a:t>
            </a:r>
            <a:endParaRPr lang="ko-KR" altLang="en-US" sz="2000" b="1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3547505" y="2456889"/>
            <a:ext cx="2414999" cy="2479183"/>
            <a:chOff x="516666" y="2386006"/>
            <a:chExt cx="3214364" cy="2479183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516666" y="2386006"/>
              <a:ext cx="3214364" cy="2479183"/>
            </a:xfrm>
            <a:prstGeom prst="roundRect">
              <a:avLst>
                <a:gd name="adj" fmla="val 12057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양쪽 모서리가 둥근 사각형 66"/>
            <p:cNvSpPr/>
            <p:nvPr/>
          </p:nvSpPr>
          <p:spPr>
            <a:xfrm rot="10800000">
              <a:off x="516667" y="4260982"/>
              <a:ext cx="3214363" cy="604205"/>
            </a:xfrm>
            <a:prstGeom prst="round2SameRect">
              <a:avLst>
                <a:gd name="adj1" fmla="val 46059"/>
                <a:gd name="adj2" fmla="val 0"/>
              </a:avLst>
            </a:prstGeom>
            <a:solidFill>
              <a:srgbClr val="97D7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48842" y="4378418"/>
              <a:ext cx="2273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닉스곤체 B 2.0" panose="020B0600000101010101" pitchFamily="50" charset="-127"/>
                  <a:ea typeface="닉스곤체 B 2.0" panose="020B0600000101010101" pitchFamily="50" charset="-127"/>
                </a:rPr>
                <a:t>더 현대 갤러리</a:t>
              </a:r>
              <a:endParaRPr lang="en-US" altLang="ko-KR" b="1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6260193" y="2456889"/>
            <a:ext cx="2414999" cy="2479183"/>
            <a:chOff x="516666" y="2386006"/>
            <a:chExt cx="3214364" cy="2479183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516666" y="2386006"/>
              <a:ext cx="3214364" cy="2479183"/>
            </a:xfrm>
            <a:prstGeom prst="roundRect">
              <a:avLst>
                <a:gd name="adj" fmla="val 12057"/>
              </a:avLst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양쪽 모서리가 둥근 사각형 70"/>
            <p:cNvSpPr/>
            <p:nvPr/>
          </p:nvSpPr>
          <p:spPr>
            <a:xfrm rot="10800000">
              <a:off x="516667" y="4260982"/>
              <a:ext cx="3214363" cy="604205"/>
            </a:xfrm>
            <a:prstGeom prst="round2SameRect">
              <a:avLst>
                <a:gd name="adj1" fmla="val 46059"/>
                <a:gd name="adj2" fmla="val 0"/>
              </a:avLst>
            </a:prstGeom>
            <a:solidFill>
              <a:srgbClr val="97D7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46096" y="4378418"/>
              <a:ext cx="187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 smtClean="0">
                  <a:solidFill>
                    <a:schemeClr val="bg1"/>
                  </a:solidFill>
                  <a:latin typeface="닉스곤체 B 2.0" panose="020B0600000101010101" pitchFamily="50" charset="-127"/>
                  <a:ea typeface="닉스곤체 B 2.0" panose="020B0600000101010101" pitchFamily="50" charset="-127"/>
                </a:rPr>
                <a:t>합정역</a:t>
              </a:r>
              <a:r>
                <a:rPr lang="ko-KR" altLang="en-US" b="1" dirty="0" smtClean="0">
                  <a:solidFill>
                    <a:schemeClr val="bg1"/>
                  </a:solidFill>
                  <a:latin typeface="닉스곤체 B 2.0" panose="020B0600000101010101" pitchFamily="50" charset="-127"/>
                  <a:ea typeface="닉스곤체 B 2.0" panose="020B0600000101010101" pitchFamily="50" charset="-127"/>
                </a:rPr>
                <a:t> 골목</a:t>
              </a:r>
              <a:endParaRPr lang="en-US" altLang="ko-KR" b="1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8972881" y="2456889"/>
            <a:ext cx="2414999" cy="2479183"/>
            <a:chOff x="516666" y="2386006"/>
            <a:chExt cx="3214364" cy="2479183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516666" y="2386006"/>
              <a:ext cx="3214364" cy="2479183"/>
            </a:xfrm>
            <a:prstGeom prst="roundRect">
              <a:avLst>
                <a:gd name="adj" fmla="val 12057"/>
              </a:avLst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" name="양쪽 모서리가 둥근 사각형 74"/>
            <p:cNvSpPr/>
            <p:nvPr/>
          </p:nvSpPr>
          <p:spPr>
            <a:xfrm rot="10800000">
              <a:off x="516667" y="4260982"/>
              <a:ext cx="3214363" cy="604205"/>
            </a:xfrm>
            <a:prstGeom prst="round2SameRect">
              <a:avLst>
                <a:gd name="adj1" fmla="val 46059"/>
                <a:gd name="adj2" fmla="val 0"/>
              </a:avLst>
            </a:prstGeom>
            <a:solidFill>
              <a:srgbClr val="97D7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309115" y="4378418"/>
              <a:ext cx="1552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닉스곤체 B 2.0" panose="020B0600000101010101" pitchFamily="50" charset="-127"/>
                  <a:ea typeface="닉스곤체 B 2.0" panose="020B0600000101010101" pitchFamily="50" charset="-127"/>
                </a:rPr>
                <a:t>경복궁</a:t>
              </a:r>
              <a:endParaRPr lang="ko-KR" altLang="en-US" b="1" dirty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0596875" y="229243"/>
            <a:ext cx="1210831" cy="374990"/>
          </a:xfrm>
          <a:prstGeom prst="roundRect">
            <a:avLst>
              <a:gd name="adj" fmla="val 32068"/>
            </a:avLst>
          </a:prstGeom>
          <a:solidFill>
            <a:srgbClr val="97D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86006" y="1441430"/>
            <a:ext cx="11026508" cy="4658628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801140"/>
            <a:ext cx="12192000" cy="0"/>
          </a:xfrm>
          <a:prstGeom prst="line">
            <a:avLst/>
          </a:prstGeom>
          <a:ln w="6350"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5" y="84517"/>
            <a:ext cx="803935" cy="6043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08571" y="160786"/>
            <a:ext cx="194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97D7F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바람개비</a:t>
            </a:r>
            <a:endParaRPr lang="ko-KR" altLang="en-US" sz="2400" dirty="0">
              <a:solidFill>
                <a:srgbClr val="97D7F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31030" y="232074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30875" y="232073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28150" y="232074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27995" y="232073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25270" y="232072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74912" y="1441430"/>
            <a:ext cx="11026508" cy="4658628"/>
          </a:xfrm>
          <a:prstGeom prst="roundRect">
            <a:avLst/>
          </a:prstGeom>
          <a:solidFill>
            <a:schemeClr val="tx1">
              <a:lumMod val="75000"/>
              <a:lumOff val="2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2182792" y="2696999"/>
            <a:ext cx="7826414" cy="2147489"/>
            <a:chOff x="2182792" y="2364691"/>
            <a:chExt cx="7826414" cy="2147489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2182793" y="3478644"/>
              <a:ext cx="7826413" cy="584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9329420" y="3573780"/>
              <a:ext cx="407988" cy="400103"/>
              <a:chOff x="9131300" y="3657600"/>
              <a:chExt cx="407988" cy="400103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9131300" y="3657600"/>
                <a:ext cx="342900" cy="342900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97D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>
                <a:stCxn id="49" idx="5"/>
              </p:cNvCxnSpPr>
              <p:nvPr/>
            </p:nvCxnSpPr>
            <p:spPr>
              <a:xfrm>
                <a:off x="9423983" y="3950283"/>
                <a:ext cx="115305" cy="107420"/>
              </a:xfrm>
              <a:prstGeom prst="line">
                <a:avLst/>
              </a:prstGeom>
              <a:ln w="34925">
                <a:solidFill>
                  <a:srgbClr val="97D7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3508058" y="2364691"/>
              <a:ext cx="51758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  <a:latin typeface="닉스곤체 B 2.0" panose="020B0600000101010101" pitchFamily="50" charset="-127"/>
                  <a:ea typeface="닉스곤체 B 2.0" panose="020B0600000101010101" pitchFamily="50" charset="-127"/>
                </a:rPr>
                <a:t>오늘은 어디서 놀까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닉스곤체 B 2.0" panose="020B0600000101010101" pitchFamily="50" charset="-127"/>
                  <a:ea typeface="닉스곤체 B 2.0" panose="020B0600000101010101" pitchFamily="50" charset="-127"/>
                </a:rPr>
                <a:t>?</a:t>
              </a:r>
              <a:endParaRPr lang="ko-KR" altLang="en-US" sz="3200" dirty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38170" y="2941480"/>
              <a:ext cx="5693470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5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뭐하고 놀지 더 이상 고민 하지마</a:t>
              </a:r>
              <a:r>
                <a:rPr lang="en-US" altLang="ko-KR" sz="195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!</a:t>
              </a:r>
              <a:endParaRPr lang="ko-KR" altLang="en-US" sz="1950" dirty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82792" y="4173626"/>
              <a:ext cx="78264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#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홍대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#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신도림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#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합정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#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신길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#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카페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#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노래방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#PC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방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#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만화방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#</a:t>
              </a:r>
              <a:r>
                <a:rPr lang="ko-KR" altLang="en-US" sz="1600" dirty="0" err="1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방탈출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#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보드게임카페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#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닉스곤체 L 2.0" panose="020B0600000101010101" pitchFamily="50" charset="-127"/>
                  <a:ea typeface="닉스곤체 L 2.0" panose="020B0600000101010101" pitchFamily="50" charset="-127"/>
                </a:rPr>
                <a:t>볼링</a:t>
              </a:r>
              <a:endParaRPr lang="ko-KR" altLang="en-US" sz="1600" dirty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0652369" y="247461"/>
            <a:ext cx="109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로그인</a:t>
            </a:r>
            <a:endParaRPr lang="ko-KR" altLang="en-US" sz="1600" dirty="0">
              <a:solidFill>
                <a:schemeClr val="bg1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87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1725"/>
            <a:ext cx="12191999" cy="4666388"/>
          </a:xfrm>
          <a:prstGeom prst="rect">
            <a:avLst/>
          </a:prstGeom>
        </p:spPr>
      </p:pic>
      <p:cxnSp>
        <p:nvCxnSpPr>
          <p:cNvPr id="28" name="직선 연결선 27"/>
          <p:cNvCxnSpPr/>
          <p:nvPr/>
        </p:nvCxnSpPr>
        <p:spPr>
          <a:xfrm>
            <a:off x="0" y="801140"/>
            <a:ext cx="12192000" cy="0"/>
          </a:xfrm>
          <a:prstGeom prst="line">
            <a:avLst/>
          </a:prstGeom>
          <a:ln w="6350"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5" y="84517"/>
            <a:ext cx="803935" cy="6043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08571" y="160786"/>
            <a:ext cx="194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97D7F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바람개비</a:t>
            </a:r>
            <a:endParaRPr lang="ko-KR" altLang="en-US" sz="2400" dirty="0">
              <a:solidFill>
                <a:srgbClr val="97D7F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31030" y="232074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30875" y="232073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28150" y="232074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27995" y="232073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25270" y="232072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0" y="809485"/>
            <a:ext cx="12192000" cy="4658628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182793" y="3106580"/>
            <a:ext cx="7826413" cy="584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9329420" y="3201716"/>
            <a:ext cx="407988" cy="400103"/>
            <a:chOff x="9131300" y="3657600"/>
            <a:chExt cx="407988" cy="400103"/>
          </a:xfrm>
        </p:grpSpPr>
        <p:sp>
          <p:nvSpPr>
            <p:cNvPr id="49" name="타원 48"/>
            <p:cNvSpPr/>
            <p:nvPr/>
          </p:nvSpPr>
          <p:spPr>
            <a:xfrm>
              <a:off x="9131300" y="3657600"/>
              <a:ext cx="342900" cy="342900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97D7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>
              <a:stCxn id="49" idx="5"/>
            </p:cNvCxnSpPr>
            <p:nvPr/>
          </p:nvCxnSpPr>
          <p:spPr>
            <a:xfrm>
              <a:off x="9423983" y="3950283"/>
              <a:ext cx="115305" cy="107420"/>
            </a:xfrm>
            <a:prstGeom prst="line">
              <a:avLst/>
            </a:prstGeom>
            <a:ln w="34925">
              <a:solidFill>
                <a:srgbClr val="97D7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3508058" y="1992627"/>
            <a:ext cx="517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오늘은 어디서 놀까</a:t>
            </a:r>
            <a:r>
              <a:rPr lang="en-US" altLang="ko-KR" sz="32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?</a:t>
            </a:r>
            <a:endParaRPr lang="ko-KR" altLang="en-US" sz="3200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38170" y="2569416"/>
            <a:ext cx="56934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5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뭐하고 놀지 더 이상 고민 하지마</a:t>
            </a:r>
            <a:r>
              <a:rPr lang="en-US" altLang="ko-KR" sz="195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!</a:t>
            </a:r>
            <a:endParaRPr lang="ko-KR" altLang="en-US" sz="1950" dirty="0">
              <a:solidFill>
                <a:schemeClr val="bg1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82792" y="3801562"/>
            <a:ext cx="7826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홍대 </a:t>
            </a:r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신도림 </a:t>
            </a:r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 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합정 </a:t>
            </a:r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 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신길 </a:t>
            </a:r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카페 </a:t>
            </a:r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노래방 </a:t>
            </a:r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#PC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방 </a:t>
            </a:r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만화방 </a:t>
            </a:r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</a:t>
            </a:r>
            <a:r>
              <a:rPr lang="ko-KR" altLang="en-US" sz="1600" dirty="0" err="1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방탈출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보드게임카페 </a:t>
            </a:r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볼링</a:t>
            </a:r>
            <a:endParaRPr lang="ko-KR" altLang="en-US" sz="1600" dirty="0">
              <a:solidFill>
                <a:schemeClr val="bg1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4054" y="6044902"/>
            <a:ext cx="3214364" cy="2479183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488818" y="6044902"/>
            <a:ext cx="3214364" cy="2479183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363582" y="6044902"/>
            <a:ext cx="3214364" cy="2479183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652369" y="247461"/>
            <a:ext cx="109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로그인</a:t>
            </a:r>
            <a:endParaRPr lang="ko-KR" altLang="en-US" sz="1600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4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1724"/>
            <a:ext cx="12191999" cy="6056276"/>
          </a:xfrm>
          <a:prstGeom prst="rect">
            <a:avLst/>
          </a:prstGeom>
        </p:spPr>
      </p:pic>
      <p:cxnSp>
        <p:nvCxnSpPr>
          <p:cNvPr id="28" name="직선 연결선 27"/>
          <p:cNvCxnSpPr/>
          <p:nvPr/>
        </p:nvCxnSpPr>
        <p:spPr>
          <a:xfrm>
            <a:off x="0" y="801140"/>
            <a:ext cx="12192000" cy="0"/>
          </a:xfrm>
          <a:prstGeom prst="line">
            <a:avLst/>
          </a:prstGeom>
          <a:ln w="6350"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5" y="84517"/>
            <a:ext cx="803935" cy="6043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08571" y="160786"/>
            <a:ext cx="194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97D7F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바람개비</a:t>
            </a:r>
            <a:endParaRPr lang="ko-KR" altLang="en-US" sz="2400" dirty="0">
              <a:solidFill>
                <a:srgbClr val="97D7F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31030" y="232074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30875" y="232073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28150" y="232074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27995" y="232073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25270" y="232072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0" y="809485"/>
            <a:ext cx="12192000" cy="6048515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182793" y="3770724"/>
            <a:ext cx="7826413" cy="584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9329420" y="3865860"/>
            <a:ext cx="407988" cy="400103"/>
            <a:chOff x="9131300" y="3657600"/>
            <a:chExt cx="407988" cy="400103"/>
          </a:xfrm>
        </p:grpSpPr>
        <p:sp>
          <p:nvSpPr>
            <p:cNvPr id="49" name="타원 48"/>
            <p:cNvSpPr/>
            <p:nvPr/>
          </p:nvSpPr>
          <p:spPr>
            <a:xfrm>
              <a:off x="9131300" y="3657600"/>
              <a:ext cx="342900" cy="342900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97D7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>
              <a:stCxn id="49" idx="5"/>
            </p:cNvCxnSpPr>
            <p:nvPr/>
          </p:nvCxnSpPr>
          <p:spPr>
            <a:xfrm>
              <a:off x="9423983" y="3950283"/>
              <a:ext cx="115305" cy="107420"/>
            </a:xfrm>
            <a:prstGeom prst="line">
              <a:avLst/>
            </a:prstGeom>
            <a:ln w="34925">
              <a:solidFill>
                <a:srgbClr val="97D7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3508058" y="2656771"/>
            <a:ext cx="517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오늘은 어디서 놀까</a:t>
            </a:r>
            <a:r>
              <a:rPr lang="en-US" altLang="ko-KR" sz="32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?</a:t>
            </a:r>
            <a:endParaRPr lang="ko-KR" altLang="en-US" sz="3200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38170" y="3233560"/>
            <a:ext cx="56934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5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뭐하고 놀지 더 이상 고민 하지마</a:t>
            </a:r>
            <a:r>
              <a:rPr lang="en-US" altLang="ko-KR" sz="195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!</a:t>
            </a:r>
            <a:endParaRPr lang="ko-KR" altLang="en-US" sz="1950" dirty="0">
              <a:solidFill>
                <a:schemeClr val="bg1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82792" y="4465706"/>
            <a:ext cx="7826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홍대 </a:t>
            </a:r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신도림 </a:t>
            </a:r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 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합정 </a:t>
            </a:r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 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신길 </a:t>
            </a:r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카페 </a:t>
            </a:r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노래방 </a:t>
            </a:r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#PC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방 </a:t>
            </a:r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만화방 </a:t>
            </a:r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</a:t>
            </a:r>
            <a:r>
              <a:rPr lang="ko-KR" altLang="en-US" sz="1600" dirty="0" err="1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방탈출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보드게임카페 </a:t>
            </a:r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볼링</a:t>
            </a:r>
            <a:endParaRPr lang="ko-KR" altLang="en-US" sz="1600" dirty="0">
              <a:solidFill>
                <a:schemeClr val="bg1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52369" y="247461"/>
            <a:ext cx="109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로그인</a:t>
            </a:r>
            <a:endParaRPr lang="ko-KR" altLang="en-US" sz="1600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985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5468113"/>
            <a:chOff x="0" y="800512"/>
            <a:chExt cx="12192000" cy="466760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01725"/>
              <a:ext cx="12191999" cy="4666388"/>
            </a:xfrm>
            <a:prstGeom prst="rect">
              <a:avLst/>
            </a:prstGeom>
          </p:spPr>
        </p:pic>
        <p:sp>
          <p:nvSpPr>
            <p:cNvPr id="57" name="모서리가 둥근 직사각형 56"/>
            <p:cNvSpPr/>
            <p:nvPr/>
          </p:nvSpPr>
          <p:spPr>
            <a:xfrm>
              <a:off x="0" y="800512"/>
              <a:ext cx="12192000" cy="4658628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0" y="801140"/>
            <a:ext cx="12192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5" y="84517"/>
            <a:ext cx="803935" cy="6043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08571" y="160786"/>
            <a:ext cx="194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바람개비</a:t>
            </a:r>
            <a:endParaRPr lang="ko-KR" altLang="en-US" sz="2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31030" y="232074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chemeClr val="bg1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30875" y="232073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chemeClr val="bg1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28150" y="232074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chemeClr val="bg1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27995" y="232073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chemeClr val="bg1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25270" y="232072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chemeClr val="bg1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182793" y="3106580"/>
            <a:ext cx="7826413" cy="584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9329420" y="3201716"/>
            <a:ext cx="407988" cy="400103"/>
            <a:chOff x="9131300" y="3657600"/>
            <a:chExt cx="407988" cy="400103"/>
          </a:xfrm>
        </p:grpSpPr>
        <p:sp>
          <p:nvSpPr>
            <p:cNvPr id="49" name="타원 48"/>
            <p:cNvSpPr/>
            <p:nvPr/>
          </p:nvSpPr>
          <p:spPr>
            <a:xfrm>
              <a:off x="9131300" y="3657600"/>
              <a:ext cx="342900" cy="342900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97D7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>
              <a:stCxn id="49" idx="5"/>
            </p:cNvCxnSpPr>
            <p:nvPr/>
          </p:nvCxnSpPr>
          <p:spPr>
            <a:xfrm>
              <a:off x="9423983" y="3950283"/>
              <a:ext cx="115305" cy="107420"/>
            </a:xfrm>
            <a:prstGeom prst="line">
              <a:avLst/>
            </a:prstGeom>
            <a:ln w="34925">
              <a:solidFill>
                <a:srgbClr val="97D7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3508058" y="1992627"/>
            <a:ext cx="517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오늘은 어디서 놀까</a:t>
            </a:r>
            <a:r>
              <a:rPr lang="en-US" altLang="ko-KR" sz="32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?</a:t>
            </a:r>
            <a:endParaRPr lang="ko-KR" altLang="en-US" sz="3200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38170" y="2569416"/>
            <a:ext cx="56934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5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뭐하고 놀지 더 이상 고민 하지마</a:t>
            </a:r>
            <a:r>
              <a:rPr lang="en-US" altLang="ko-KR" sz="195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!</a:t>
            </a:r>
            <a:endParaRPr lang="ko-KR" altLang="en-US" sz="1950" dirty="0">
              <a:solidFill>
                <a:schemeClr val="bg1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82792" y="3801562"/>
            <a:ext cx="7826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홍대 </a:t>
            </a:r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신도림 </a:t>
            </a:r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 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합정 </a:t>
            </a:r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 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신길 </a:t>
            </a:r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카페 </a:t>
            </a:r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노래방 </a:t>
            </a:r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#PC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방 </a:t>
            </a:r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만화방 </a:t>
            </a:r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</a:t>
            </a:r>
            <a:r>
              <a:rPr lang="ko-KR" altLang="en-US" sz="1600" dirty="0" err="1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방탈출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보드게임카페 </a:t>
            </a:r>
            <a:r>
              <a:rPr lang="en-US" altLang="ko-KR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#</a:t>
            </a:r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볼링</a:t>
            </a:r>
            <a:endParaRPr lang="ko-KR" altLang="en-US" sz="1600" dirty="0">
              <a:solidFill>
                <a:schemeClr val="bg1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4054" y="6044902"/>
            <a:ext cx="3214364" cy="2479183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488818" y="6044902"/>
            <a:ext cx="3214364" cy="2479183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363582" y="6044902"/>
            <a:ext cx="3214364" cy="2479183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652369" y="247461"/>
            <a:ext cx="109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로그인</a:t>
            </a:r>
            <a:endParaRPr lang="ko-KR" altLang="en-US" sz="1600" dirty="0">
              <a:solidFill>
                <a:schemeClr val="bg1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441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586006" y="1784330"/>
            <a:ext cx="11026508" cy="4658628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801140"/>
            <a:ext cx="12192000" cy="0"/>
          </a:xfrm>
          <a:prstGeom prst="line">
            <a:avLst/>
          </a:prstGeom>
          <a:ln w="6350"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5" y="84517"/>
            <a:ext cx="803935" cy="6043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08571" y="160786"/>
            <a:ext cx="194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97D7F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바람개비</a:t>
            </a:r>
            <a:endParaRPr lang="ko-KR" altLang="en-US" sz="2400" dirty="0">
              <a:solidFill>
                <a:srgbClr val="97D7F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52470" y="894575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52315" y="894574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49590" y="894575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49435" y="894574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46710" y="894573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74912" y="1784330"/>
            <a:ext cx="11026508" cy="4658628"/>
          </a:xfrm>
          <a:prstGeom prst="roundRect">
            <a:avLst/>
          </a:prstGeom>
          <a:solidFill>
            <a:schemeClr val="tx1">
              <a:lumMod val="75000"/>
              <a:lumOff val="2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001589" y="160785"/>
            <a:ext cx="5463687" cy="476159"/>
            <a:chOff x="3305803" y="4852352"/>
            <a:chExt cx="6703403" cy="584200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305803" y="4852352"/>
              <a:ext cx="6703403" cy="584200"/>
            </a:xfrm>
            <a:prstGeom prst="roundRect">
              <a:avLst>
                <a:gd name="adj" fmla="val 38406"/>
              </a:avLst>
            </a:prstGeom>
            <a:solidFill>
              <a:schemeClr val="bg1"/>
            </a:solidFill>
            <a:ln>
              <a:solidFill>
                <a:srgbClr val="97D7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9329420" y="4947488"/>
              <a:ext cx="407988" cy="400103"/>
              <a:chOff x="9131300" y="3657600"/>
              <a:chExt cx="407988" cy="400103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9131300" y="3657600"/>
                <a:ext cx="342900" cy="342900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97D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>
                <a:stCxn id="49" idx="5"/>
              </p:cNvCxnSpPr>
              <p:nvPr/>
            </p:nvCxnSpPr>
            <p:spPr>
              <a:xfrm>
                <a:off x="9423983" y="3950283"/>
                <a:ext cx="115305" cy="107420"/>
              </a:xfrm>
              <a:prstGeom prst="line">
                <a:avLst/>
              </a:prstGeom>
              <a:ln w="34925">
                <a:solidFill>
                  <a:srgbClr val="97D7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TextBox 54"/>
          <p:cNvSpPr txBox="1"/>
          <p:nvPr/>
        </p:nvSpPr>
        <p:spPr>
          <a:xfrm>
            <a:off x="1400477" y="3636799"/>
            <a:ext cx="517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오늘은 어디서 놀까</a:t>
            </a:r>
            <a:r>
              <a:rPr lang="en-US" altLang="ko-KR" sz="32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?</a:t>
            </a:r>
            <a:endParaRPr lang="ko-KR" altLang="en-US" sz="3200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30589" y="4213588"/>
            <a:ext cx="56934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5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뭐하고 놀지 더 이상 고민 하지마</a:t>
            </a:r>
            <a:r>
              <a:rPr lang="en-US" altLang="ko-KR" sz="195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!</a:t>
            </a:r>
            <a:endParaRPr lang="ko-KR" altLang="en-US" sz="1950" dirty="0">
              <a:solidFill>
                <a:schemeClr val="bg1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652369" y="247461"/>
            <a:ext cx="109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로그인</a:t>
            </a:r>
            <a:endParaRPr lang="ko-KR" altLang="en-US" sz="1600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347240"/>
            <a:ext cx="12192000" cy="0"/>
          </a:xfrm>
          <a:prstGeom prst="line">
            <a:avLst/>
          </a:prstGeom>
          <a:ln w="6350"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5260233" y="6032135"/>
            <a:ext cx="1671534" cy="198334"/>
            <a:chOff x="3826192" y="6121400"/>
            <a:chExt cx="1671534" cy="198334"/>
          </a:xfrm>
        </p:grpSpPr>
        <p:sp>
          <p:nvSpPr>
            <p:cNvPr id="3" name="타원 2"/>
            <p:cNvSpPr/>
            <p:nvPr/>
          </p:nvSpPr>
          <p:spPr>
            <a:xfrm>
              <a:off x="3826192" y="6121400"/>
              <a:ext cx="198334" cy="198334"/>
            </a:xfrm>
            <a:prstGeom prst="ellipse">
              <a:avLst/>
            </a:prstGeom>
            <a:solidFill>
              <a:srgbClr val="97D7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194492" y="6121400"/>
              <a:ext cx="198334" cy="198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562792" y="6121400"/>
              <a:ext cx="198334" cy="198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4931092" y="6121400"/>
              <a:ext cx="198334" cy="198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5299392" y="6121400"/>
              <a:ext cx="198334" cy="198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4" name="L 도형 33"/>
          <p:cNvSpPr/>
          <p:nvPr/>
        </p:nvSpPr>
        <p:spPr>
          <a:xfrm rot="2700000">
            <a:off x="842187" y="3830513"/>
            <a:ext cx="576804" cy="576804"/>
          </a:xfrm>
          <a:prstGeom prst="corner">
            <a:avLst>
              <a:gd name="adj1" fmla="val 4360"/>
              <a:gd name="adj2" fmla="val 3917"/>
            </a:avLst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L 도형 34"/>
          <p:cNvSpPr/>
          <p:nvPr/>
        </p:nvSpPr>
        <p:spPr>
          <a:xfrm rot="18900000" flipH="1">
            <a:off x="10771830" y="3830514"/>
            <a:ext cx="576804" cy="576804"/>
          </a:xfrm>
          <a:prstGeom prst="corner">
            <a:avLst>
              <a:gd name="adj1" fmla="val 4203"/>
              <a:gd name="adj2" fmla="val 3917"/>
            </a:avLst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6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0" y="801140"/>
            <a:ext cx="12192000" cy="0"/>
          </a:xfrm>
          <a:prstGeom prst="line">
            <a:avLst/>
          </a:prstGeom>
          <a:ln w="6350"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5" y="84517"/>
            <a:ext cx="803935" cy="6043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08571" y="160786"/>
            <a:ext cx="194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97D7F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바람개비</a:t>
            </a:r>
            <a:endParaRPr lang="ko-KR" altLang="en-US" sz="2400" dirty="0">
              <a:solidFill>
                <a:srgbClr val="97D7F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52470" y="894575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52315" y="894574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49590" y="894575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49435" y="894574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46710" y="894573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652369" y="247461"/>
            <a:ext cx="109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로그인</a:t>
            </a:r>
            <a:endParaRPr lang="ko-KR" altLang="en-US" sz="1600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347240"/>
            <a:ext cx="12192000" cy="0"/>
          </a:xfrm>
          <a:prstGeom prst="line">
            <a:avLst/>
          </a:prstGeom>
          <a:ln w="6350"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0" y="1344637"/>
            <a:ext cx="12192000" cy="4666388"/>
            <a:chOff x="0" y="801725"/>
            <a:chExt cx="12192000" cy="4666388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01725"/>
              <a:ext cx="12191999" cy="4666388"/>
            </a:xfrm>
            <a:prstGeom prst="rect">
              <a:avLst/>
            </a:prstGeom>
          </p:spPr>
        </p:pic>
        <p:sp>
          <p:nvSpPr>
            <p:cNvPr id="22" name="모서리가 둥근 직사각형 21"/>
            <p:cNvSpPr/>
            <p:nvPr/>
          </p:nvSpPr>
          <p:spPr>
            <a:xfrm>
              <a:off x="0" y="809485"/>
              <a:ext cx="12192000" cy="4658628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400477" y="3230399"/>
            <a:ext cx="517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오늘은 어디서 놀까</a:t>
            </a:r>
            <a:r>
              <a:rPr lang="en-US" altLang="ko-KR" sz="32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?</a:t>
            </a:r>
            <a:endParaRPr lang="ko-KR" altLang="en-US" sz="3200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0589" y="3807188"/>
            <a:ext cx="56934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5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뭐하고 놀지 더 이상 고민 하지마</a:t>
            </a:r>
            <a:r>
              <a:rPr lang="en-US" altLang="ko-KR" sz="195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!</a:t>
            </a:r>
            <a:endParaRPr lang="ko-KR" altLang="en-US" sz="1950" dirty="0">
              <a:solidFill>
                <a:schemeClr val="bg1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260233" y="5625735"/>
            <a:ext cx="1671534" cy="198334"/>
            <a:chOff x="3826192" y="6121400"/>
            <a:chExt cx="1671534" cy="198334"/>
          </a:xfrm>
        </p:grpSpPr>
        <p:sp>
          <p:nvSpPr>
            <p:cNvPr id="31" name="타원 30"/>
            <p:cNvSpPr/>
            <p:nvPr/>
          </p:nvSpPr>
          <p:spPr>
            <a:xfrm>
              <a:off x="3826192" y="6121400"/>
              <a:ext cx="198334" cy="198334"/>
            </a:xfrm>
            <a:prstGeom prst="ellipse">
              <a:avLst/>
            </a:prstGeom>
            <a:solidFill>
              <a:srgbClr val="97D7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194492" y="6121400"/>
              <a:ext cx="198334" cy="198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562792" y="6121400"/>
              <a:ext cx="198334" cy="198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4931092" y="6121400"/>
              <a:ext cx="198334" cy="198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299392" y="6121400"/>
              <a:ext cx="198334" cy="198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9" name="L 도형 38"/>
          <p:cNvSpPr/>
          <p:nvPr/>
        </p:nvSpPr>
        <p:spPr>
          <a:xfrm rot="2700000">
            <a:off x="301549" y="3429355"/>
            <a:ext cx="576804" cy="576804"/>
          </a:xfrm>
          <a:prstGeom prst="corner">
            <a:avLst>
              <a:gd name="adj1" fmla="val 4360"/>
              <a:gd name="adj2" fmla="val 3917"/>
            </a:avLst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L 도형 43"/>
          <p:cNvSpPr/>
          <p:nvPr/>
        </p:nvSpPr>
        <p:spPr>
          <a:xfrm rot="18900000" flipH="1">
            <a:off x="11321751" y="3429356"/>
            <a:ext cx="576804" cy="576804"/>
          </a:xfrm>
          <a:prstGeom prst="corner">
            <a:avLst>
              <a:gd name="adj1" fmla="val 4203"/>
              <a:gd name="adj2" fmla="val 3917"/>
            </a:avLst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516865" y="6554521"/>
            <a:ext cx="3214364" cy="2479183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391629" y="6554521"/>
            <a:ext cx="3214364" cy="2479183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8266393" y="6554521"/>
            <a:ext cx="3214364" cy="2479183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4001589" y="160785"/>
            <a:ext cx="5463687" cy="476159"/>
            <a:chOff x="3305803" y="4852352"/>
            <a:chExt cx="6703403" cy="584200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3305803" y="4852352"/>
              <a:ext cx="6703403" cy="584200"/>
            </a:xfrm>
            <a:prstGeom prst="roundRect">
              <a:avLst>
                <a:gd name="adj" fmla="val 38406"/>
              </a:avLst>
            </a:prstGeom>
            <a:solidFill>
              <a:schemeClr val="bg1"/>
            </a:solidFill>
            <a:ln>
              <a:solidFill>
                <a:srgbClr val="97D7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9329420" y="4947488"/>
              <a:ext cx="407988" cy="400103"/>
              <a:chOff x="9131300" y="3657600"/>
              <a:chExt cx="407988" cy="400103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9131300" y="3657600"/>
                <a:ext cx="342900" cy="342900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97D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4" name="직선 연결선 63"/>
              <p:cNvCxnSpPr>
                <a:stCxn id="63" idx="5"/>
              </p:cNvCxnSpPr>
              <p:nvPr/>
            </p:nvCxnSpPr>
            <p:spPr>
              <a:xfrm>
                <a:off x="9423983" y="3950283"/>
                <a:ext cx="115305" cy="107420"/>
              </a:xfrm>
              <a:prstGeom prst="line">
                <a:avLst/>
              </a:prstGeom>
              <a:ln w="34925">
                <a:solidFill>
                  <a:srgbClr val="97D7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3061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0" y="801140"/>
            <a:ext cx="12192000" cy="0"/>
          </a:xfrm>
          <a:prstGeom prst="line">
            <a:avLst/>
          </a:prstGeom>
          <a:ln w="6350"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5" y="84517"/>
            <a:ext cx="803935" cy="6043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08571" y="160786"/>
            <a:ext cx="194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97D7F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바람개비</a:t>
            </a:r>
            <a:endParaRPr lang="ko-KR" altLang="en-US" sz="2400" dirty="0">
              <a:solidFill>
                <a:srgbClr val="97D7F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52470" y="894575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52315" y="894574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49590" y="894575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49435" y="894574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46710" y="894573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652369" y="247461"/>
            <a:ext cx="109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97D7FE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로그인</a:t>
            </a:r>
            <a:endParaRPr lang="ko-KR" altLang="en-US" sz="1600" dirty="0">
              <a:solidFill>
                <a:srgbClr val="97D7FE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347240"/>
            <a:ext cx="12192000" cy="0"/>
          </a:xfrm>
          <a:prstGeom prst="line">
            <a:avLst/>
          </a:prstGeom>
          <a:ln w="6350">
            <a:solidFill>
              <a:srgbClr val="97D7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0" y="1344636"/>
            <a:ext cx="12192000" cy="5513364"/>
            <a:chOff x="0" y="801725"/>
            <a:chExt cx="12192000" cy="4666388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01725"/>
              <a:ext cx="12191999" cy="4666388"/>
            </a:xfrm>
            <a:prstGeom prst="rect">
              <a:avLst/>
            </a:prstGeom>
          </p:spPr>
        </p:pic>
        <p:sp>
          <p:nvSpPr>
            <p:cNvPr id="22" name="모서리가 둥근 직사각형 21"/>
            <p:cNvSpPr/>
            <p:nvPr/>
          </p:nvSpPr>
          <p:spPr>
            <a:xfrm>
              <a:off x="0" y="809485"/>
              <a:ext cx="12192000" cy="4658628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400477" y="3615409"/>
            <a:ext cx="517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오늘은 어디서 놀까</a:t>
            </a:r>
            <a:r>
              <a:rPr lang="en-US" altLang="ko-KR" sz="32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?</a:t>
            </a:r>
            <a:endParaRPr lang="ko-KR" altLang="en-US" sz="3200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0589" y="4192198"/>
            <a:ext cx="56934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5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뭐하고 놀지 더 이상 고민 하지마</a:t>
            </a:r>
            <a:r>
              <a:rPr lang="en-US" altLang="ko-KR" sz="195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!</a:t>
            </a:r>
            <a:endParaRPr lang="ko-KR" altLang="en-US" sz="1950" dirty="0">
              <a:solidFill>
                <a:schemeClr val="bg1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260233" y="6454653"/>
            <a:ext cx="1671534" cy="198334"/>
            <a:chOff x="3826192" y="6121400"/>
            <a:chExt cx="1671534" cy="198334"/>
          </a:xfrm>
        </p:grpSpPr>
        <p:sp>
          <p:nvSpPr>
            <p:cNvPr id="31" name="타원 30"/>
            <p:cNvSpPr/>
            <p:nvPr/>
          </p:nvSpPr>
          <p:spPr>
            <a:xfrm>
              <a:off x="3826192" y="6121400"/>
              <a:ext cx="198334" cy="198334"/>
            </a:xfrm>
            <a:prstGeom prst="ellipse">
              <a:avLst/>
            </a:prstGeom>
            <a:solidFill>
              <a:srgbClr val="97D7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194492" y="6121400"/>
              <a:ext cx="198334" cy="198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562792" y="6121400"/>
              <a:ext cx="198334" cy="198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4931092" y="6121400"/>
              <a:ext cx="198334" cy="198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299392" y="6121400"/>
              <a:ext cx="198334" cy="198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9" name="L 도형 38"/>
          <p:cNvSpPr/>
          <p:nvPr/>
        </p:nvSpPr>
        <p:spPr>
          <a:xfrm rot="2700000">
            <a:off x="301549" y="3814365"/>
            <a:ext cx="576804" cy="576804"/>
          </a:xfrm>
          <a:prstGeom prst="corner">
            <a:avLst>
              <a:gd name="adj1" fmla="val 4360"/>
              <a:gd name="adj2" fmla="val 3917"/>
            </a:avLst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L 도형 43"/>
          <p:cNvSpPr/>
          <p:nvPr/>
        </p:nvSpPr>
        <p:spPr>
          <a:xfrm rot="18900000" flipH="1">
            <a:off x="11321751" y="3814366"/>
            <a:ext cx="576804" cy="576804"/>
          </a:xfrm>
          <a:prstGeom prst="corner">
            <a:avLst>
              <a:gd name="adj1" fmla="val 4203"/>
              <a:gd name="adj2" fmla="val 3917"/>
            </a:avLst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4001589" y="160785"/>
            <a:ext cx="5463687" cy="476159"/>
            <a:chOff x="3305803" y="4852352"/>
            <a:chExt cx="6703403" cy="584200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3305803" y="4852352"/>
              <a:ext cx="6703403" cy="584200"/>
            </a:xfrm>
            <a:prstGeom prst="roundRect">
              <a:avLst>
                <a:gd name="adj" fmla="val 38406"/>
              </a:avLst>
            </a:prstGeom>
            <a:solidFill>
              <a:schemeClr val="bg1"/>
            </a:solidFill>
            <a:ln>
              <a:solidFill>
                <a:srgbClr val="97D7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9329420" y="4947488"/>
              <a:ext cx="407988" cy="400103"/>
              <a:chOff x="9131300" y="3657600"/>
              <a:chExt cx="407988" cy="400103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9131300" y="3657600"/>
                <a:ext cx="342900" cy="342900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97D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직선 연결선 46"/>
              <p:cNvCxnSpPr>
                <a:stCxn id="46" idx="5"/>
              </p:cNvCxnSpPr>
              <p:nvPr/>
            </p:nvCxnSpPr>
            <p:spPr>
              <a:xfrm>
                <a:off x="9423983" y="3950283"/>
                <a:ext cx="115305" cy="107420"/>
              </a:xfrm>
              <a:prstGeom prst="line">
                <a:avLst/>
              </a:prstGeom>
              <a:ln w="34925">
                <a:solidFill>
                  <a:srgbClr val="97D7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983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5468113"/>
            <a:chOff x="0" y="800512"/>
            <a:chExt cx="12192000" cy="466760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01725"/>
              <a:ext cx="12191999" cy="4666388"/>
            </a:xfrm>
            <a:prstGeom prst="rect">
              <a:avLst/>
            </a:prstGeom>
          </p:spPr>
        </p:pic>
        <p:sp>
          <p:nvSpPr>
            <p:cNvPr id="57" name="모서리가 둥근 직사각형 56"/>
            <p:cNvSpPr/>
            <p:nvPr/>
          </p:nvSpPr>
          <p:spPr>
            <a:xfrm>
              <a:off x="0" y="800512"/>
              <a:ext cx="12192000" cy="4658628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508058" y="2852211"/>
            <a:ext cx="517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오늘은 어디서 놀까</a:t>
            </a:r>
            <a:r>
              <a:rPr lang="en-US" altLang="ko-KR" sz="3200" dirty="0" smtClean="0">
                <a:solidFill>
                  <a:schemeClr val="bg1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?</a:t>
            </a:r>
            <a:endParaRPr lang="ko-KR" altLang="en-US" sz="3200" dirty="0">
              <a:solidFill>
                <a:schemeClr val="bg1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38170" y="3429000"/>
            <a:ext cx="56934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5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뭐하고 놀지 더 이상 고민 하지마</a:t>
            </a:r>
            <a:r>
              <a:rPr lang="en-US" altLang="ko-KR" sz="195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!</a:t>
            </a:r>
            <a:endParaRPr lang="ko-KR" altLang="en-US" sz="1950" dirty="0">
              <a:solidFill>
                <a:schemeClr val="bg1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4054" y="6044902"/>
            <a:ext cx="3214364" cy="2479183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488818" y="6044902"/>
            <a:ext cx="3214364" cy="2479183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363582" y="6044902"/>
            <a:ext cx="3214364" cy="2479183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0" y="801140"/>
            <a:ext cx="12192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5" y="84517"/>
            <a:ext cx="803935" cy="6043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08571" y="160786"/>
            <a:ext cx="194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바람개비</a:t>
            </a:r>
            <a:endParaRPr lang="ko-KR" altLang="en-US" sz="2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470" y="894575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chemeClr val="bg1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52315" y="894574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chemeClr val="bg1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49590" y="894575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chemeClr val="bg1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49435" y="894574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chemeClr val="bg1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46710" y="894573"/>
            <a:ext cx="10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메뉴</a:t>
            </a:r>
            <a:endParaRPr lang="ko-KR" altLang="en-US" b="1" dirty="0">
              <a:solidFill>
                <a:schemeClr val="bg1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652369" y="247461"/>
            <a:ext cx="109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로그인</a:t>
            </a:r>
            <a:endParaRPr lang="ko-KR" altLang="en-US" sz="1600" dirty="0">
              <a:solidFill>
                <a:schemeClr val="bg1"/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0" y="1347240"/>
            <a:ext cx="12192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5260233" y="5119675"/>
            <a:ext cx="1671534" cy="198334"/>
            <a:chOff x="3826192" y="6121400"/>
            <a:chExt cx="1671534" cy="198334"/>
          </a:xfrm>
        </p:grpSpPr>
        <p:sp>
          <p:nvSpPr>
            <p:cNvPr id="52" name="타원 51"/>
            <p:cNvSpPr/>
            <p:nvPr/>
          </p:nvSpPr>
          <p:spPr>
            <a:xfrm>
              <a:off x="3826192" y="6121400"/>
              <a:ext cx="198334" cy="198334"/>
            </a:xfrm>
            <a:prstGeom prst="ellipse">
              <a:avLst/>
            </a:prstGeom>
            <a:solidFill>
              <a:srgbClr val="97D7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4194492" y="6121400"/>
              <a:ext cx="198334" cy="198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4562792" y="6121400"/>
              <a:ext cx="198334" cy="198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4931092" y="6121400"/>
              <a:ext cx="198334" cy="198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5299392" y="6121400"/>
              <a:ext cx="198334" cy="198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2" name="L 도형 61"/>
          <p:cNvSpPr/>
          <p:nvPr/>
        </p:nvSpPr>
        <p:spPr>
          <a:xfrm rot="2700000">
            <a:off x="301549" y="3140597"/>
            <a:ext cx="576804" cy="576804"/>
          </a:xfrm>
          <a:prstGeom prst="corner">
            <a:avLst>
              <a:gd name="adj1" fmla="val 4360"/>
              <a:gd name="adj2" fmla="val 3917"/>
            </a:avLst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L 도형 62"/>
          <p:cNvSpPr/>
          <p:nvPr/>
        </p:nvSpPr>
        <p:spPr>
          <a:xfrm rot="18900000" flipH="1">
            <a:off x="11321751" y="3140598"/>
            <a:ext cx="576804" cy="576804"/>
          </a:xfrm>
          <a:prstGeom prst="corner">
            <a:avLst>
              <a:gd name="adj1" fmla="val 4203"/>
              <a:gd name="adj2" fmla="val 3917"/>
            </a:avLst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4001589" y="160785"/>
            <a:ext cx="5463687" cy="476159"/>
            <a:chOff x="3305803" y="4852352"/>
            <a:chExt cx="6703403" cy="584200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3305803" y="4852352"/>
              <a:ext cx="6703403" cy="584200"/>
            </a:xfrm>
            <a:prstGeom prst="roundRect">
              <a:avLst>
                <a:gd name="adj" fmla="val 3840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9329420" y="4947488"/>
              <a:ext cx="407988" cy="400103"/>
              <a:chOff x="9131300" y="3657600"/>
              <a:chExt cx="407988" cy="400103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9131300" y="3657600"/>
                <a:ext cx="342900" cy="342900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97D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8" name="직선 연결선 67"/>
              <p:cNvCxnSpPr>
                <a:stCxn id="67" idx="5"/>
              </p:cNvCxnSpPr>
              <p:nvPr/>
            </p:nvCxnSpPr>
            <p:spPr>
              <a:xfrm>
                <a:off x="9423983" y="3950283"/>
                <a:ext cx="115305" cy="107420"/>
              </a:xfrm>
              <a:prstGeom prst="line">
                <a:avLst/>
              </a:prstGeom>
              <a:ln w="34925">
                <a:solidFill>
                  <a:srgbClr val="97D7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6524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7D7F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573</Words>
  <Application>Microsoft Office PowerPoint</Application>
  <PresentationFormat>와이드스크린</PresentationFormat>
  <Paragraphs>215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여기어때 잘난체</vt:lpstr>
      <vt:lpstr>닉스곤체 L 2.0</vt:lpstr>
      <vt:lpstr>닉스곤체 B 2.0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김한얼</dc:creator>
  <cp:lastModifiedBy>김한얼</cp:lastModifiedBy>
  <cp:revision>26</cp:revision>
  <dcterms:created xsi:type="dcterms:W3CDTF">2022-05-28T13:42:56Z</dcterms:created>
  <dcterms:modified xsi:type="dcterms:W3CDTF">2022-05-28T19:23:08Z</dcterms:modified>
</cp:coreProperties>
</file>