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7FE"/>
    <a:srgbClr val="7DA3E8"/>
    <a:srgbClr val="8A94FF"/>
    <a:srgbClr val="7DDBE8"/>
    <a:srgbClr val="8A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4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3219E-A369-4C56-1E2B-834550B3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9D2F63-FBD4-C860-ECA6-48DD4239B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F2708-CE5E-8693-53AB-511A72CA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5BCA5-9BC2-1616-10FD-4DDE5F79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9098-BCCB-64D3-AABC-71252D7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6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F4A5-24BB-6A97-46D7-5481F77C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97B1E-4F8E-838C-943C-CB9D0B73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F7389-C8E6-0141-CF72-B86E207E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38295-B27F-A7E8-F12B-7EA2862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BACAA-DB02-D7B4-0A68-A7A8A576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6E116-8073-2A54-817B-D730EAA6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520FF8-AAED-E8D0-019E-C0430C22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C74BC-ABDC-2A56-C25F-550828D1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CD36-7DE1-BD32-6483-7525BE0A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A6DB7-93C4-8839-E2A5-79F37698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D0DBA-22DB-3B2B-FC01-BA227B09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B6C8F-DFCF-16A5-5030-7C6D0572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E591B-D8FA-ED82-112B-FBFBEB5C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B15D8-3044-B261-617F-72E6143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812E-D93A-9FB2-A5D1-0893E578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3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F136F-AC97-B9EC-C028-D5D0FA25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80154-B2F4-9D19-7717-CC4811FF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AF959-FCF1-B477-5448-35DAE6BB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CAC92-86FC-0130-6F58-2505FD4B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81F05-2513-1753-88B8-A6950878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3E37-B47D-C5BA-1C12-F19B1AB1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D169D-85CF-8B7E-D256-A40E4D07E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740EB-B2F1-8C32-F4CB-76EC49EA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867FE-A20F-A5E4-82BE-00D57ADE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97C91-3B56-CD6B-3579-CC7E06D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A9F42-BC29-CF76-76D4-E75A18C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7B53-556B-59CD-082E-2D2422FE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5E665-4574-DEA2-49FB-3EE1A724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B837E-3D62-5AFA-A8BC-C9C14F60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351FD-EE58-49AC-683B-C9B1FC0C1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F4C2-7D54-CC5C-0E58-2643E7CC8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7C660-E231-FD5E-6040-86781BCF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F0927-B71D-9592-A252-225290CD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A5077-32AF-4B71-6BD6-44DD8915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0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4E363-DA6F-BAE5-8D45-B33C5560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D036F-8815-25D3-8DF0-EBEB4BE2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B7E85-0A44-43E5-3B4D-87E74F6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AEC70-423A-3E11-49EC-7EF713DC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E9833-E5E1-4C29-B971-EDB66213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563F7-FA9F-A18C-E56B-CC761E9C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DE297-823C-D89D-982A-9925D77E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5B53F-31F5-12BD-837A-9A15F96E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C194-8B5E-EFA4-63DB-F53B30B8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63847-2551-D1B4-61C4-E15AA962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EF7B6-1DB4-F251-0250-4B12952E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0D2DF-F2FA-B771-8838-A674A2ED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7A71A-EA17-3030-6F19-ED37D03E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C7CF-7743-B02B-ED58-7EEF01CC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69F61-90A5-067E-54AB-76CEF239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96A93-932F-3DFC-0833-94B49C0CB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E097D-12F3-950C-CF3A-0A589ED7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89797-5C56-A841-7F8C-BA2DF90F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AA5C9-28C1-25F2-89FA-5355FBAF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7BECC-2EF8-5B08-2307-C563E2FA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A723A-F7FA-7EF3-43F8-5F40676D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04B2-9755-545A-A543-AC7C1F28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853E-B9E3-467E-A362-B966B6BD2E6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230F5-C26C-9A1B-B6B3-1C6FD58B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E59D5-EC94-5B40-D00B-1E90C98E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4630-439D-4FAF-912E-83CA3E58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F604F0-D4B6-7A2E-CCF1-478836711884}"/>
              </a:ext>
            </a:extLst>
          </p:cNvPr>
          <p:cNvSpPr/>
          <p:nvPr/>
        </p:nvSpPr>
        <p:spPr>
          <a:xfrm>
            <a:off x="3833113" y="2028360"/>
            <a:ext cx="2004969" cy="2004969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5B932A-9DE4-192D-110D-0BFDE3B2CEBD}"/>
              </a:ext>
            </a:extLst>
          </p:cNvPr>
          <p:cNvGrpSpPr/>
          <p:nvPr/>
        </p:nvGrpSpPr>
        <p:grpSpPr>
          <a:xfrm>
            <a:off x="7696491" y="311245"/>
            <a:ext cx="4495509" cy="2424024"/>
            <a:chOff x="5911820" y="585876"/>
            <a:chExt cx="3203117" cy="172715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9C766C-1EC7-AF95-216A-E3A9581F4BC2}"/>
                </a:ext>
              </a:extLst>
            </p:cNvPr>
            <p:cNvSpPr/>
            <p:nvPr/>
          </p:nvSpPr>
          <p:spPr>
            <a:xfrm rot="1800000">
              <a:off x="5911820" y="1244600"/>
              <a:ext cx="3203117" cy="1068429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7DDBE8"/>
                  </a:gs>
                  <a:gs pos="48000">
                    <a:srgbClr val="7DA3E8"/>
                  </a:gs>
                  <a:gs pos="100000">
                    <a:srgbClr val="8A94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1E6F6D-5F05-3306-EF03-70C00C5E249A}"/>
                </a:ext>
              </a:extLst>
            </p:cNvPr>
            <p:cNvSpPr/>
            <p:nvPr/>
          </p:nvSpPr>
          <p:spPr>
            <a:xfrm>
              <a:off x="7004050" y="585876"/>
              <a:ext cx="1558253" cy="1314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C586A8A-DDCA-3261-0B9D-9773249A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77" y="1864204"/>
            <a:ext cx="2920473" cy="21847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5FCDDD6-6ED1-8F00-2E6D-C27D4FB0DCA4}"/>
              </a:ext>
            </a:extLst>
          </p:cNvPr>
          <p:cNvSpPr/>
          <p:nvPr/>
        </p:nvSpPr>
        <p:spPr>
          <a:xfrm>
            <a:off x="1690143" y="2956594"/>
            <a:ext cx="2004969" cy="2004969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5A3C0F-AF95-AD4D-0EF7-2EAFB551AB54}"/>
              </a:ext>
            </a:extLst>
          </p:cNvPr>
          <p:cNvSpPr/>
          <p:nvPr/>
        </p:nvSpPr>
        <p:spPr>
          <a:xfrm>
            <a:off x="6013660" y="3802241"/>
            <a:ext cx="248816" cy="248816"/>
          </a:xfrm>
          <a:prstGeom prst="ellipse">
            <a:avLst/>
          </a:prstGeom>
          <a:solidFill>
            <a:srgbClr val="97D7F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A17C7A-03C6-553D-0D8A-9C34206EFE36}"/>
              </a:ext>
            </a:extLst>
          </p:cNvPr>
          <p:cNvGrpSpPr/>
          <p:nvPr/>
        </p:nvGrpSpPr>
        <p:grpSpPr>
          <a:xfrm>
            <a:off x="6215622" y="3179207"/>
            <a:ext cx="4562535" cy="2481404"/>
            <a:chOff x="7662978" y="3126645"/>
            <a:chExt cx="4562535" cy="2481404"/>
          </a:xfrm>
        </p:grpSpPr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11DEB089-0D36-6574-345A-05E1FDE12FBE}"/>
                </a:ext>
              </a:extLst>
            </p:cNvPr>
            <p:cNvSpPr/>
            <p:nvPr/>
          </p:nvSpPr>
          <p:spPr>
            <a:xfrm rot="1800000">
              <a:off x="7662978" y="3993773"/>
              <a:ext cx="4562535" cy="1614276"/>
            </a:xfrm>
            <a:prstGeom prst="donut">
              <a:avLst>
                <a:gd name="adj" fmla="val 5362"/>
              </a:avLst>
            </a:prstGeom>
            <a:gradFill>
              <a:gsLst>
                <a:gs pos="0">
                  <a:srgbClr val="97D7FE"/>
                </a:gs>
                <a:gs pos="50000">
                  <a:srgbClr val="7DA3E8"/>
                </a:gs>
                <a:gs pos="100000">
                  <a:srgbClr val="8A94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E82B8C-08EE-1DE3-60A4-44452F24448E}"/>
                </a:ext>
              </a:extLst>
            </p:cNvPr>
            <p:cNvSpPr/>
            <p:nvPr/>
          </p:nvSpPr>
          <p:spPr>
            <a:xfrm>
              <a:off x="9229413" y="3126645"/>
              <a:ext cx="2186976" cy="1844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D3DEF06-BDC8-5BD1-C589-6820F4F1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4" y="2827174"/>
            <a:ext cx="2985795" cy="205419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224F4A0-9362-FA11-53F1-5A03229BF407}"/>
              </a:ext>
            </a:extLst>
          </p:cNvPr>
          <p:cNvSpPr/>
          <p:nvPr/>
        </p:nvSpPr>
        <p:spPr>
          <a:xfrm>
            <a:off x="3515297" y="4700644"/>
            <a:ext cx="248816" cy="248816"/>
          </a:xfrm>
          <a:prstGeom prst="ellipse">
            <a:avLst/>
          </a:prstGeom>
          <a:solidFill>
            <a:srgbClr val="97D7F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F604F0-D4B6-7A2E-CCF1-478836711884}"/>
              </a:ext>
            </a:extLst>
          </p:cNvPr>
          <p:cNvSpPr/>
          <p:nvPr/>
        </p:nvSpPr>
        <p:spPr>
          <a:xfrm>
            <a:off x="3833113" y="2028360"/>
            <a:ext cx="2004969" cy="2004969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5B932A-9DE4-192D-110D-0BFDE3B2CEBD}"/>
              </a:ext>
            </a:extLst>
          </p:cNvPr>
          <p:cNvGrpSpPr/>
          <p:nvPr/>
        </p:nvGrpSpPr>
        <p:grpSpPr>
          <a:xfrm>
            <a:off x="7696491" y="311245"/>
            <a:ext cx="4495509" cy="2424024"/>
            <a:chOff x="5911820" y="585876"/>
            <a:chExt cx="3203117" cy="172715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9C766C-1EC7-AF95-216A-E3A9581F4BC2}"/>
                </a:ext>
              </a:extLst>
            </p:cNvPr>
            <p:cNvSpPr/>
            <p:nvPr/>
          </p:nvSpPr>
          <p:spPr>
            <a:xfrm rot="1800000">
              <a:off x="5911820" y="1244600"/>
              <a:ext cx="3203117" cy="1068429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7DDBE8"/>
                  </a:gs>
                  <a:gs pos="48000">
                    <a:srgbClr val="7DA3E8"/>
                  </a:gs>
                  <a:gs pos="100000">
                    <a:srgbClr val="8A94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1E6F6D-5F05-3306-EF03-70C00C5E249A}"/>
                </a:ext>
              </a:extLst>
            </p:cNvPr>
            <p:cNvSpPr/>
            <p:nvPr/>
          </p:nvSpPr>
          <p:spPr>
            <a:xfrm>
              <a:off x="7004050" y="585876"/>
              <a:ext cx="1558253" cy="1314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C586A8A-DDCA-3261-0B9D-9773249A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77" y="1864204"/>
            <a:ext cx="2920473" cy="21847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5FCDDD6-6ED1-8F00-2E6D-C27D4FB0DCA4}"/>
              </a:ext>
            </a:extLst>
          </p:cNvPr>
          <p:cNvSpPr/>
          <p:nvPr/>
        </p:nvSpPr>
        <p:spPr>
          <a:xfrm>
            <a:off x="1690143" y="2956594"/>
            <a:ext cx="2004969" cy="2004969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5A3C0F-AF95-AD4D-0EF7-2EAFB551AB54}"/>
              </a:ext>
            </a:extLst>
          </p:cNvPr>
          <p:cNvSpPr/>
          <p:nvPr/>
        </p:nvSpPr>
        <p:spPr>
          <a:xfrm>
            <a:off x="6013660" y="3802241"/>
            <a:ext cx="248816" cy="248816"/>
          </a:xfrm>
          <a:prstGeom prst="ellipse">
            <a:avLst/>
          </a:prstGeom>
          <a:solidFill>
            <a:srgbClr val="97D7F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3DEF06-BDC8-5BD1-C589-6820F4F1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1" y="2827174"/>
            <a:ext cx="2985795" cy="205419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224F4A0-9362-FA11-53F1-5A03229BF407}"/>
              </a:ext>
            </a:extLst>
          </p:cNvPr>
          <p:cNvSpPr/>
          <p:nvPr/>
        </p:nvSpPr>
        <p:spPr>
          <a:xfrm>
            <a:off x="3515297" y="4700644"/>
            <a:ext cx="248816" cy="248816"/>
          </a:xfrm>
          <a:prstGeom prst="ellipse">
            <a:avLst/>
          </a:prstGeom>
          <a:solidFill>
            <a:srgbClr val="97D7F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298DA5-C81C-3120-5AD0-A61065119F27}"/>
              </a:ext>
            </a:extLst>
          </p:cNvPr>
          <p:cNvGrpSpPr/>
          <p:nvPr/>
        </p:nvGrpSpPr>
        <p:grpSpPr>
          <a:xfrm>
            <a:off x="8194183" y="3208177"/>
            <a:ext cx="3560215" cy="2023261"/>
            <a:chOff x="8194183" y="3208177"/>
            <a:chExt cx="3560215" cy="2023261"/>
          </a:xfrm>
        </p:grpSpPr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11DEB089-0D36-6574-345A-05E1FDE12FBE}"/>
                </a:ext>
              </a:extLst>
            </p:cNvPr>
            <p:cNvSpPr/>
            <p:nvPr/>
          </p:nvSpPr>
          <p:spPr>
            <a:xfrm rot="1800000">
              <a:off x="8194183" y="3492891"/>
              <a:ext cx="3560215" cy="1614276"/>
            </a:xfrm>
            <a:prstGeom prst="donut">
              <a:avLst>
                <a:gd name="adj" fmla="val 28056"/>
              </a:avLst>
            </a:prstGeom>
            <a:gradFill>
              <a:gsLst>
                <a:gs pos="0">
                  <a:srgbClr val="97D7FE"/>
                </a:gs>
                <a:gs pos="50000">
                  <a:srgbClr val="7DA3E8"/>
                </a:gs>
                <a:gs pos="100000">
                  <a:srgbClr val="8A94FF"/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2DFE6FAF-F33B-DF77-5DEB-B3EFD0B1D730}"/>
                </a:ext>
              </a:extLst>
            </p:cNvPr>
            <p:cNvSpPr/>
            <p:nvPr/>
          </p:nvSpPr>
          <p:spPr>
            <a:xfrm rot="16200000">
              <a:off x="8992624" y="3255879"/>
              <a:ext cx="2001036" cy="1950082"/>
            </a:xfrm>
            <a:prstGeom prst="arc">
              <a:avLst>
                <a:gd name="adj1" fmla="val 17568537"/>
                <a:gd name="adj2" fmla="val 0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0E0743E3-8B9F-AC2A-FBA4-1F6174AFD26C}"/>
                </a:ext>
              </a:extLst>
            </p:cNvPr>
            <p:cNvSpPr/>
            <p:nvPr/>
          </p:nvSpPr>
          <p:spPr>
            <a:xfrm rot="2700000">
              <a:off x="9026255" y="3233654"/>
              <a:ext cx="2001036" cy="1950082"/>
            </a:xfrm>
            <a:prstGeom prst="arc">
              <a:avLst>
                <a:gd name="adj1" fmla="val 17568537"/>
                <a:gd name="adj2" fmla="val 0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B726612-94DE-0E6D-61E1-8D246D12A912}"/>
              </a:ext>
            </a:extLst>
          </p:cNvPr>
          <p:cNvGrpSpPr/>
          <p:nvPr/>
        </p:nvGrpSpPr>
        <p:grpSpPr>
          <a:xfrm>
            <a:off x="279400" y="1101207"/>
            <a:ext cx="11912600" cy="3870843"/>
            <a:chOff x="279400" y="1091682"/>
            <a:chExt cx="11912600" cy="38708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9BFD06B-3DB5-50FB-E5BB-4EA63EEA1D7C}"/>
                </a:ext>
              </a:extLst>
            </p:cNvPr>
            <p:cNvSpPr/>
            <p:nvPr/>
          </p:nvSpPr>
          <p:spPr>
            <a:xfrm>
              <a:off x="279400" y="1091682"/>
              <a:ext cx="11760200" cy="387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25FBD5-01BC-E7F0-8091-5566675D1D73}"/>
                </a:ext>
              </a:extLst>
            </p:cNvPr>
            <p:cNvSpPr txBox="1"/>
            <p:nvPr/>
          </p:nvSpPr>
          <p:spPr>
            <a:xfrm>
              <a:off x="5008163" y="2242756"/>
              <a:ext cx="718383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97D7FE"/>
                  </a:solidFill>
                  <a:latin typeface="SB 어그로 Bold" panose="02020603020101020101" pitchFamily="18" charset="-127"/>
                  <a:ea typeface="SB 어그로 Bold" panose="02020603020101020101" pitchFamily="18" charset="-127"/>
                </a:rPr>
                <a:t>SPACE</a:t>
              </a:r>
              <a:endParaRPr lang="ko-KR" altLang="en-US" sz="11500" dirty="0">
                <a:ln w="25400">
                  <a:noFill/>
                </a:ln>
                <a:solidFill>
                  <a:srgbClr val="97D7FE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64AA20-9BE9-0F03-3ACA-CD8CCEB549FA}"/>
                </a:ext>
              </a:extLst>
            </p:cNvPr>
            <p:cNvGrpSpPr/>
            <p:nvPr/>
          </p:nvGrpSpPr>
          <p:grpSpPr>
            <a:xfrm>
              <a:off x="582535" y="1091682"/>
              <a:ext cx="4816407" cy="3442998"/>
              <a:chOff x="1716832" y="1045028"/>
              <a:chExt cx="4816407" cy="3442998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4B1304-3E6E-6DBC-845F-9F85BC768B98}"/>
                  </a:ext>
                </a:extLst>
              </p:cNvPr>
              <p:cNvSpPr/>
              <p:nvPr/>
            </p:nvSpPr>
            <p:spPr>
              <a:xfrm>
                <a:off x="6179782" y="3241759"/>
                <a:ext cx="272963" cy="272963"/>
              </a:xfrm>
              <a:prstGeom prst="ellipse">
                <a:avLst/>
              </a:prstGeom>
              <a:solidFill>
                <a:srgbClr val="7DA3E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C7D87F0-7108-4575-CA4F-749F1CC7E23E}"/>
                  </a:ext>
                </a:extLst>
              </p:cNvPr>
              <p:cNvGrpSpPr/>
              <p:nvPr/>
            </p:nvGrpSpPr>
            <p:grpSpPr>
              <a:xfrm>
                <a:off x="1716832" y="1045028"/>
                <a:ext cx="4816407" cy="3442998"/>
                <a:chOff x="1119674" y="2827174"/>
                <a:chExt cx="2985795" cy="2134389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F5FCDDD6-6ED1-8F00-2E6D-C27D4FB0DCA4}"/>
                    </a:ext>
                  </a:extLst>
                </p:cNvPr>
                <p:cNvSpPr/>
                <p:nvPr/>
              </p:nvSpPr>
              <p:spPr>
                <a:xfrm>
                  <a:off x="1690143" y="2956594"/>
                  <a:ext cx="2004969" cy="2004969"/>
                </a:xfrm>
                <a:prstGeom prst="ellipse">
                  <a:avLst/>
                </a:prstGeom>
                <a:gradFill>
                  <a:gsLst>
                    <a:gs pos="50000">
                      <a:srgbClr val="7DA3E8"/>
                    </a:gs>
                    <a:gs pos="0">
                      <a:srgbClr val="97D7FE"/>
                    </a:gs>
                    <a:gs pos="100000">
                      <a:srgbClr val="8A94FF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CD3DEF06-BDC8-5BD1-C589-6820F4F102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674" y="2827174"/>
                  <a:ext cx="2985795" cy="2054196"/>
                </a:xfrm>
                <a:prstGeom prst="rect">
                  <a:avLst/>
                </a:prstGeom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224F4A0-9362-FA11-53F1-5A03229BF407}"/>
                    </a:ext>
                  </a:extLst>
                </p:cNvPr>
                <p:cNvSpPr/>
                <p:nvPr/>
              </p:nvSpPr>
              <p:spPr>
                <a:xfrm>
                  <a:off x="1204840" y="3485952"/>
                  <a:ext cx="248816" cy="248816"/>
                </a:xfrm>
                <a:prstGeom prst="ellipse">
                  <a:avLst/>
                </a:prstGeom>
                <a:solidFill>
                  <a:srgbClr val="8A94FF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30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17E523B8-3396-E297-30C0-93BAE331AF3A}"/>
              </a:ext>
            </a:extLst>
          </p:cNvPr>
          <p:cNvSpPr/>
          <p:nvPr/>
        </p:nvSpPr>
        <p:spPr>
          <a:xfrm>
            <a:off x="5008163" y="2800350"/>
            <a:ext cx="503717" cy="503717"/>
          </a:xfrm>
          <a:prstGeom prst="ellipse">
            <a:avLst/>
          </a:prstGeom>
          <a:solidFill>
            <a:srgbClr val="7DA3E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5FBD5-01BC-E7F0-8091-5566675D1D73}"/>
              </a:ext>
            </a:extLst>
          </p:cNvPr>
          <p:cNvSpPr txBox="1"/>
          <p:nvPr/>
        </p:nvSpPr>
        <p:spPr>
          <a:xfrm>
            <a:off x="5260021" y="2242756"/>
            <a:ext cx="71838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n w="25400">
                  <a:noFill/>
                </a:ln>
                <a:solidFill>
                  <a:srgbClr val="97D7FE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SPACE</a:t>
            </a:r>
            <a:endParaRPr lang="ko-KR" altLang="en-US" sz="11500" dirty="0">
              <a:ln w="25400">
                <a:noFill/>
              </a:ln>
              <a:solidFill>
                <a:srgbClr val="97D7FE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FCDDD6-6ED1-8F00-2E6D-C27D4FB0DCA4}"/>
              </a:ext>
            </a:extLst>
          </p:cNvPr>
          <p:cNvSpPr/>
          <p:nvPr/>
        </p:nvSpPr>
        <p:spPr>
          <a:xfrm>
            <a:off x="1502763" y="1300451"/>
            <a:ext cx="3234229" cy="3234230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CF21D5-4242-3860-F899-277F15565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205201"/>
            <a:ext cx="5095875" cy="3553321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224F4A0-9362-FA11-53F1-5A03229BF407}"/>
              </a:ext>
            </a:extLst>
          </p:cNvPr>
          <p:cNvSpPr/>
          <p:nvPr/>
        </p:nvSpPr>
        <p:spPr>
          <a:xfrm>
            <a:off x="464459" y="2085975"/>
            <a:ext cx="695325" cy="695325"/>
          </a:xfrm>
          <a:prstGeom prst="ellipse">
            <a:avLst/>
          </a:prstGeom>
          <a:solidFill>
            <a:srgbClr val="8A94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4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42DDDE2-7AAB-5ABB-A197-8109D1773533}"/>
              </a:ext>
            </a:extLst>
          </p:cNvPr>
          <p:cNvGrpSpPr/>
          <p:nvPr/>
        </p:nvGrpSpPr>
        <p:grpSpPr>
          <a:xfrm>
            <a:off x="215900" y="1106572"/>
            <a:ext cx="12376150" cy="3870843"/>
            <a:chOff x="215900" y="1106572"/>
            <a:chExt cx="12376150" cy="38708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891B4F-A86E-14EB-46D3-F01B3F627807}"/>
                </a:ext>
              </a:extLst>
            </p:cNvPr>
            <p:cNvSpPr/>
            <p:nvPr/>
          </p:nvSpPr>
          <p:spPr>
            <a:xfrm>
              <a:off x="215900" y="1106572"/>
              <a:ext cx="11760200" cy="387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25FBD5-01BC-E7F0-8091-5566675D1D73}"/>
                </a:ext>
              </a:extLst>
            </p:cNvPr>
            <p:cNvSpPr txBox="1"/>
            <p:nvPr/>
          </p:nvSpPr>
          <p:spPr>
            <a:xfrm>
              <a:off x="5408213" y="2242756"/>
              <a:ext cx="718383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97D7FE"/>
                  </a:solidFill>
                  <a:latin typeface="SB 어그로 Bold" panose="02020603020101020101" pitchFamily="18" charset="-127"/>
                  <a:ea typeface="SB 어그로 Bold" panose="02020603020101020101" pitchFamily="18" charset="-127"/>
                </a:rPr>
                <a:t>SPACE</a:t>
              </a:r>
              <a:endParaRPr lang="ko-KR" altLang="en-US" sz="11500" dirty="0">
                <a:ln w="25400">
                  <a:noFill/>
                </a:ln>
                <a:solidFill>
                  <a:srgbClr val="97D7FE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4B1304-3E6E-6DBC-845F-9F85BC768B98}"/>
                </a:ext>
              </a:extLst>
            </p:cNvPr>
            <p:cNvSpPr/>
            <p:nvPr/>
          </p:nvSpPr>
          <p:spPr>
            <a:xfrm>
              <a:off x="5008163" y="2800350"/>
              <a:ext cx="503717" cy="503717"/>
            </a:xfrm>
            <a:prstGeom prst="ellipse">
              <a:avLst/>
            </a:prstGeom>
            <a:solidFill>
              <a:srgbClr val="7DA3E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5FCDDD6-6ED1-8F00-2E6D-C27D4FB0DCA4}"/>
                </a:ext>
              </a:extLst>
            </p:cNvPr>
            <p:cNvSpPr/>
            <p:nvPr/>
          </p:nvSpPr>
          <p:spPr>
            <a:xfrm>
              <a:off x="1502763" y="1300451"/>
              <a:ext cx="3234229" cy="3234230"/>
            </a:xfrm>
            <a:prstGeom prst="ellipse">
              <a:avLst/>
            </a:prstGeom>
            <a:gradFill>
              <a:gsLst>
                <a:gs pos="50000">
                  <a:srgbClr val="7DA3E8"/>
                </a:gs>
                <a:gs pos="0">
                  <a:srgbClr val="97D7FE"/>
                </a:gs>
                <a:gs pos="100000">
                  <a:srgbClr val="8A9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AAE26C-67E7-4E53-4786-96CC7CA6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60" y="1116097"/>
              <a:ext cx="5301414" cy="3778134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24F4A0-9362-FA11-53F1-5A03229BF407}"/>
                </a:ext>
              </a:extLst>
            </p:cNvPr>
            <p:cNvSpPr/>
            <p:nvPr/>
          </p:nvSpPr>
          <p:spPr>
            <a:xfrm>
              <a:off x="448434" y="2206107"/>
              <a:ext cx="695325" cy="695325"/>
            </a:xfrm>
            <a:prstGeom prst="ellipse">
              <a:avLst/>
            </a:prstGeom>
            <a:solidFill>
              <a:srgbClr val="8A94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1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564AA20-9BE9-0F03-3ACA-CD8CCEB549FA}"/>
              </a:ext>
            </a:extLst>
          </p:cNvPr>
          <p:cNvGrpSpPr/>
          <p:nvPr/>
        </p:nvGrpSpPr>
        <p:grpSpPr>
          <a:xfrm>
            <a:off x="2887586" y="986907"/>
            <a:ext cx="1390916" cy="994294"/>
            <a:chOff x="1716832" y="1045028"/>
            <a:chExt cx="4816407" cy="344299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4B1304-3E6E-6DBC-845F-9F85BC768B98}"/>
                </a:ext>
              </a:extLst>
            </p:cNvPr>
            <p:cNvSpPr/>
            <p:nvPr/>
          </p:nvSpPr>
          <p:spPr>
            <a:xfrm>
              <a:off x="6179782" y="3241759"/>
              <a:ext cx="272963" cy="272963"/>
            </a:xfrm>
            <a:prstGeom prst="ellipse">
              <a:avLst/>
            </a:prstGeom>
            <a:solidFill>
              <a:srgbClr val="7DA3E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7D87F0-7108-4575-CA4F-749F1CC7E23E}"/>
                </a:ext>
              </a:extLst>
            </p:cNvPr>
            <p:cNvGrpSpPr/>
            <p:nvPr/>
          </p:nvGrpSpPr>
          <p:grpSpPr>
            <a:xfrm>
              <a:off x="1716832" y="1045028"/>
              <a:ext cx="4816407" cy="3442998"/>
              <a:chOff x="1119674" y="2827174"/>
              <a:chExt cx="2985795" cy="213438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5FCDDD6-6ED1-8F00-2E6D-C27D4FB0DCA4}"/>
                  </a:ext>
                </a:extLst>
              </p:cNvPr>
              <p:cNvSpPr/>
              <p:nvPr/>
            </p:nvSpPr>
            <p:spPr>
              <a:xfrm>
                <a:off x="1690143" y="2956594"/>
                <a:ext cx="2004969" cy="2004969"/>
              </a:xfrm>
              <a:prstGeom prst="ellipse">
                <a:avLst/>
              </a:prstGeom>
              <a:gradFill>
                <a:gsLst>
                  <a:gs pos="50000">
                    <a:srgbClr val="7DA3E8"/>
                  </a:gs>
                  <a:gs pos="0">
                    <a:srgbClr val="97D7FE"/>
                  </a:gs>
                  <a:gs pos="100000">
                    <a:srgbClr val="8A94F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D3DEF06-BDC8-5BD1-C589-6820F4F10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674" y="2827174"/>
                <a:ext cx="2985795" cy="2054196"/>
              </a:xfrm>
              <a:prstGeom prst="rect">
                <a:avLst/>
              </a:prstGeom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224F4A0-9362-FA11-53F1-5A03229BF407}"/>
                  </a:ext>
                </a:extLst>
              </p:cNvPr>
              <p:cNvSpPr/>
              <p:nvPr/>
            </p:nvSpPr>
            <p:spPr>
              <a:xfrm>
                <a:off x="1204840" y="3485952"/>
                <a:ext cx="248816" cy="248816"/>
              </a:xfrm>
              <a:prstGeom prst="ellipse">
                <a:avLst/>
              </a:prstGeom>
              <a:solidFill>
                <a:srgbClr val="8A94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F3D9E9-508B-13C8-89B4-7DE9B957F4DB}"/>
              </a:ext>
            </a:extLst>
          </p:cNvPr>
          <p:cNvCxnSpPr/>
          <p:nvPr/>
        </p:nvCxnSpPr>
        <p:spPr>
          <a:xfrm>
            <a:off x="3943161" y="1925680"/>
            <a:ext cx="379885" cy="408831"/>
          </a:xfrm>
          <a:prstGeom prst="line">
            <a:avLst/>
          </a:prstGeom>
          <a:ln w="25400">
            <a:solidFill>
              <a:srgbClr val="8A9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876630B-E0D7-8D57-AE62-3A0D8F7C481E}"/>
              </a:ext>
            </a:extLst>
          </p:cNvPr>
          <p:cNvSpPr/>
          <p:nvPr/>
        </p:nvSpPr>
        <p:spPr>
          <a:xfrm rot="17733204">
            <a:off x="4079442" y="3332202"/>
            <a:ext cx="934003" cy="934004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3EFA90-BE0D-A542-28D7-0DAD57850398}"/>
              </a:ext>
            </a:extLst>
          </p:cNvPr>
          <p:cNvCxnSpPr>
            <a:cxnSpLocks/>
          </p:cNvCxnSpPr>
          <p:nvPr/>
        </p:nvCxnSpPr>
        <p:spPr>
          <a:xfrm>
            <a:off x="4935492" y="4204091"/>
            <a:ext cx="404897" cy="435749"/>
          </a:xfrm>
          <a:prstGeom prst="line">
            <a:avLst/>
          </a:prstGeom>
          <a:ln w="50800">
            <a:solidFill>
              <a:srgbClr val="8A9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FBDB10ED-3D79-FBBA-7998-5BF40D0D5FA7}"/>
              </a:ext>
            </a:extLst>
          </p:cNvPr>
          <p:cNvSpPr/>
          <p:nvPr/>
        </p:nvSpPr>
        <p:spPr>
          <a:xfrm rot="1800000">
            <a:off x="4012366" y="3270455"/>
            <a:ext cx="1059671" cy="1059062"/>
          </a:xfrm>
          <a:prstGeom prst="donut">
            <a:avLst>
              <a:gd name="adj" fmla="val 1958"/>
            </a:avLst>
          </a:prstGeom>
          <a:gradFill>
            <a:gsLst>
              <a:gs pos="0">
                <a:srgbClr val="97D7FE"/>
              </a:gs>
              <a:gs pos="50000">
                <a:srgbClr val="7DA3E8"/>
              </a:gs>
              <a:gs pos="100000">
                <a:srgbClr val="8A94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961873-A268-731D-C380-ADC48EC9C2C6}"/>
              </a:ext>
            </a:extLst>
          </p:cNvPr>
          <p:cNvSpPr/>
          <p:nvPr/>
        </p:nvSpPr>
        <p:spPr>
          <a:xfrm rot="17733204">
            <a:off x="4877029" y="3399110"/>
            <a:ext cx="78828" cy="78828"/>
          </a:xfrm>
          <a:prstGeom prst="ellipse">
            <a:avLst/>
          </a:prstGeom>
          <a:solidFill>
            <a:srgbClr val="7DA3E8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B6B24B-9EEB-6692-9DEE-83923416521D}"/>
              </a:ext>
            </a:extLst>
          </p:cNvPr>
          <p:cNvSpPr/>
          <p:nvPr/>
        </p:nvSpPr>
        <p:spPr>
          <a:xfrm rot="17733204">
            <a:off x="4060238" y="4062331"/>
            <a:ext cx="115910" cy="115910"/>
          </a:xfrm>
          <a:prstGeom prst="ellipse">
            <a:avLst/>
          </a:prstGeom>
          <a:solidFill>
            <a:srgbClr val="8A94FF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1D682C8-01F0-4FD7-80F4-F7BA1974BD11}"/>
              </a:ext>
            </a:extLst>
          </p:cNvPr>
          <p:cNvSpPr/>
          <p:nvPr/>
        </p:nvSpPr>
        <p:spPr>
          <a:xfrm rot="17733204">
            <a:off x="7582230" y="4056489"/>
            <a:ext cx="934003" cy="934004"/>
          </a:xfrm>
          <a:prstGeom prst="ellipse">
            <a:avLst/>
          </a:prstGeom>
          <a:gradFill>
            <a:gsLst>
              <a:gs pos="50000">
                <a:srgbClr val="7DA3E8"/>
              </a:gs>
              <a:gs pos="0">
                <a:srgbClr val="97D7FE"/>
              </a:gs>
              <a:gs pos="100000">
                <a:srgbClr val="8A94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948C932-3DA7-FF16-C893-AEEA552E0708}"/>
              </a:ext>
            </a:extLst>
          </p:cNvPr>
          <p:cNvCxnSpPr>
            <a:cxnSpLocks/>
          </p:cNvCxnSpPr>
          <p:nvPr/>
        </p:nvCxnSpPr>
        <p:spPr>
          <a:xfrm>
            <a:off x="8408268" y="4928380"/>
            <a:ext cx="404897" cy="435749"/>
          </a:xfrm>
          <a:prstGeom prst="line">
            <a:avLst/>
          </a:prstGeom>
          <a:ln w="50800">
            <a:solidFill>
              <a:srgbClr val="8A9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2EEECDF9-8E25-BA48-4F92-2D17F077CF20}"/>
              </a:ext>
            </a:extLst>
          </p:cNvPr>
          <p:cNvSpPr/>
          <p:nvPr/>
        </p:nvSpPr>
        <p:spPr>
          <a:xfrm rot="1800000">
            <a:off x="5990096" y="3819095"/>
            <a:ext cx="1059671" cy="1059062"/>
          </a:xfrm>
          <a:prstGeom prst="donut">
            <a:avLst>
              <a:gd name="adj" fmla="val 1958"/>
            </a:avLst>
          </a:prstGeom>
          <a:solidFill>
            <a:srgbClr val="97D7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8DA3ED5-DE96-A73A-FD94-2F45C832936F}"/>
              </a:ext>
            </a:extLst>
          </p:cNvPr>
          <p:cNvSpPr/>
          <p:nvPr/>
        </p:nvSpPr>
        <p:spPr>
          <a:xfrm rot="17733204">
            <a:off x="6057172" y="3880842"/>
            <a:ext cx="934003" cy="934004"/>
          </a:xfrm>
          <a:prstGeom prst="ellipse">
            <a:avLst/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6006D5C-C70F-EE88-162A-B7222C4B52F1}"/>
              </a:ext>
            </a:extLst>
          </p:cNvPr>
          <p:cNvCxnSpPr>
            <a:cxnSpLocks/>
          </p:cNvCxnSpPr>
          <p:nvPr/>
        </p:nvCxnSpPr>
        <p:spPr>
          <a:xfrm>
            <a:off x="6913222" y="4752731"/>
            <a:ext cx="404897" cy="435749"/>
          </a:xfrm>
          <a:prstGeom prst="line">
            <a:avLst/>
          </a:prstGeom>
          <a:ln w="5080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8829FF7A-1388-68C5-0F0F-EB2ACED09F76}"/>
              </a:ext>
            </a:extLst>
          </p:cNvPr>
          <p:cNvSpPr/>
          <p:nvPr/>
        </p:nvSpPr>
        <p:spPr>
          <a:xfrm rot="1800000">
            <a:off x="9264233" y="1955508"/>
            <a:ext cx="1059671" cy="1059062"/>
          </a:xfrm>
          <a:prstGeom prst="donut">
            <a:avLst>
              <a:gd name="adj" fmla="val 1958"/>
            </a:avLst>
          </a:prstGeom>
          <a:gradFill>
            <a:gsLst>
              <a:gs pos="0">
                <a:srgbClr val="97D7FE"/>
              </a:gs>
              <a:gs pos="50000">
                <a:srgbClr val="7DA3E8"/>
              </a:gs>
              <a:gs pos="100000">
                <a:srgbClr val="8A94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6D60E30-F51B-E28A-2E9E-15B4F9A9A358}"/>
              </a:ext>
            </a:extLst>
          </p:cNvPr>
          <p:cNvCxnSpPr>
            <a:cxnSpLocks/>
          </p:cNvCxnSpPr>
          <p:nvPr/>
        </p:nvCxnSpPr>
        <p:spPr>
          <a:xfrm>
            <a:off x="10187359" y="2889144"/>
            <a:ext cx="404897" cy="435749"/>
          </a:xfrm>
          <a:prstGeom prst="line">
            <a:avLst/>
          </a:prstGeom>
          <a:ln w="50800">
            <a:solidFill>
              <a:srgbClr val="8A9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EE919E5-758B-BE09-ABC2-A0E4CE42F27B}"/>
              </a:ext>
            </a:extLst>
          </p:cNvPr>
          <p:cNvSpPr/>
          <p:nvPr/>
        </p:nvSpPr>
        <p:spPr>
          <a:xfrm rot="17733204">
            <a:off x="10139431" y="2092116"/>
            <a:ext cx="78828" cy="78828"/>
          </a:xfrm>
          <a:prstGeom prst="ellipse">
            <a:avLst/>
          </a:prstGeom>
          <a:solidFill>
            <a:srgbClr val="7DA3E8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38034E6-731A-2AC3-85F7-54F8E2D49F6E}"/>
              </a:ext>
            </a:extLst>
          </p:cNvPr>
          <p:cNvSpPr/>
          <p:nvPr/>
        </p:nvSpPr>
        <p:spPr>
          <a:xfrm rot="17733204">
            <a:off x="9360740" y="2774387"/>
            <a:ext cx="115910" cy="115910"/>
          </a:xfrm>
          <a:prstGeom prst="ellipse">
            <a:avLst/>
          </a:prstGeom>
          <a:solidFill>
            <a:srgbClr val="8A94FF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30F830-8750-44AE-4AB3-62E8EC2B3983}"/>
              </a:ext>
            </a:extLst>
          </p:cNvPr>
          <p:cNvGrpSpPr/>
          <p:nvPr/>
        </p:nvGrpSpPr>
        <p:grpSpPr>
          <a:xfrm>
            <a:off x="9292808" y="3734803"/>
            <a:ext cx="1299448" cy="1337329"/>
            <a:chOff x="9418804" y="3247281"/>
            <a:chExt cx="1299448" cy="1337329"/>
          </a:xfrm>
        </p:grpSpPr>
        <p:sp>
          <p:nvSpPr>
            <p:cNvPr id="42" name="원형: 비어 있음 41">
              <a:extLst>
                <a:ext uri="{FF2B5EF4-FFF2-40B4-BE49-F238E27FC236}">
                  <a16:creationId xmlns:a16="http://schemas.microsoft.com/office/drawing/2014/main" id="{643A5621-7B27-9AB4-BA38-EE81456B8D60}"/>
                </a:ext>
              </a:extLst>
            </p:cNvPr>
            <p:cNvSpPr/>
            <p:nvPr/>
          </p:nvSpPr>
          <p:spPr>
            <a:xfrm rot="1800000">
              <a:off x="9418804" y="3247281"/>
              <a:ext cx="1059671" cy="1059062"/>
            </a:xfrm>
            <a:prstGeom prst="donut">
              <a:avLst>
                <a:gd name="adj" fmla="val 1958"/>
              </a:avLst>
            </a:prstGeom>
            <a:solidFill>
              <a:srgbClr val="97D7FE"/>
            </a:solidFill>
            <a:ln w="25400"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C8A887D-99A0-0800-338F-DB7B4DBEAB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55" y="4148861"/>
              <a:ext cx="404897" cy="435749"/>
            </a:xfrm>
            <a:prstGeom prst="line">
              <a:avLst/>
            </a:prstGeom>
            <a:ln w="50800">
              <a:solidFill>
                <a:srgbClr val="97D7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D1FC439-832A-E3B6-C9A4-B2C5554B34EC}"/>
              </a:ext>
            </a:extLst>
          </p:cNvPr>
          <p:cNvGrpSpPr/>
          <p:nvPr/>
        </p:nvGrpSpPr>
        <p:grpSpPr>
          <a:xfrm rot="18000000">
            <a:off x="4969003" y="1084676"/>
            <a:ext cx="1390916" cy="994294"/>
            <a:chOff x="1716832" y="1045028"/>
            <a:chExt cx="4816407" cy="344299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BAE3180-35F9-C9B2-04B8-B0EAA64C72E1}"/>
                </a:ext>
              </a:extLst>
            </p:cNvPr>
            <p:cNvSpPr/>
            <p:nvPr/>
          </p:nvSpPr>
          <p:spPr>
            <a:xfrm>
              <a:off x="6179782" y="3241759"/>
              <a:ext cx="272963" cy="272963"/>
            </a:xfrm>
            <a:prstGeom prst="ellipse">
              <a:avLst/>
            </a:prstGeom>
            <a:solidFill>
              <a:srgbClr val="7DA3E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4E96073-745A-26DF-199F-AE99A98ECA7C}"/>
                </a:ext>
              </a:extLst>
            </p:cNvPr>
            <p:cNvGrpSpPr/>
            <p:nvPr/>
          </p:nvGrpSpPr>
          <p:grpSpPr>
            <a:xfrm>
              <a:off x="1716832" y="1045028"/>
              <a:ext cx="4816407" cy="3442998"/>
              <a:chOff x="1119674" y="2827174"/>
              <a:chExt cx="2985795" cy="213438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536364E-724D-9EBC-EE61-F89B496192EF}"/>
                  </a:ext>
                </a:extLst>
              </p:cNvPr>
              <p:cNvSpPr/>
              <p:nvPr/>
            </p:nvSpPr>
            <p:spPr>
              <a:xfrm>
                <a:off x="1690143" y="2956594"/>
                <a:ext cx="2004969" cy="2004969"/>
              </a:xfrm>
              <a:prstGeom prst="ellipse">
                <a:avLst/>
              </a:prstGeom>
              <a:gradFill>
                <a:gsLst>
                  <a:gs pos="50000">
                    <a:srgbClr val="7DA3E8"/>
                  </a:gs>
                  <a:gs pos="0">
                    <a:srgbClr val="97D7FE"/>
                  </a:gs>
                  <a:gs pos="100000">
                    <a:srgbClr val="8A94F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1BEBEC55-F86C-F528-1A09-00275F4BC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674" y="2827174"/>
                <a:ext cx="2985795" cy="2054196"/>
              </a:xfrm>
              <a:prstGeom prst="rect">
                <a:avLst/>
              </a:prstGeom>
            </p:spPr>
          </p:pic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6B43754-1369-EEC6-8C7B-533A3A4E838F}"/>
                  </a:ext>
                </a:extLst>
              </p:cNvPr>
              <p:cNvSpPr/>
              <p:nvPr/>
            </p:nvSpPr>
            <p:spPr>
              <a:xfrm>
                <a:off x="1204840" y="3485952"/>
                <a:ext cx="248816" cy="248816"/>
              </a:xfrm>
              <a:prstGeom prst="ellipse">
                <a:avLst/>
              </a:prstGeom>
              <a:solidFill>
                <a:srgbClr val="8A94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7B5C933-60D4-7E53-BC82-25ADD4EF68EA}"/>
              </a:ext>
            </a:extLst>
          </p:cNvPr>
          <p:cNvCxnSpPr/>
          <p:nvPr/>
        </p:nvCxnSpPr>
        <p:spPr>
          <a:xfrm>
            <a:off x="6091642" y="1926694"/>
            <a:ext cx="379885" cy="408831"/>
          </a:xfrm>
          <a:prstGeom prst="line">
            <a:avLst/>
          </a:prstGeom>
          <a:ln w="25400">
            <a:solidFill>
              <a:srgbClr val="8A9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6BD5598-9F0D-6F94-9146-039C0CD47B8B}"/>
              </a:ext>
            </a:extLst>
          </p:cNvPr>
          <p:cNvSpPr/>
          <p:nvPr/>
        </p:nvSpPr>
        <p:spPr>
          <a:xfrm flipH="1">
            <a:off x="1909761" y="3171826"/>
            <a:ext cx="8086725" cy="742950"/>
          </a:xfrm>
          <a:prstGeom prst="round2DiagRect">
            <a:avLst/>
          </a:prstGeom>
          <a:noFill/>
          <a:ln w="19050">
            <a:gradFill flip="none" rotWithShape="1">
              <a:gsLst>
                <a:gs pos="50000">
                  <a:srgbClr val="7DA3E8"/>
                </a:gs>
                <a:gs pos="0">
                  <a:srgbClr val="97D7FE"/>
                </a:gs>
                <a:gs pos="100000">
                  <a:srgbClr val="8A94FF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C97A9D0E-FFF6-111F-C8DC-01ECA92CCE57}"/>
              </a:ext>
            </a:extLst>
          </p:cNvPr>
          <p:cNvSpPr/>
          <p:nvPr/>
        </p:nvSpPr>
        <p:spPr>
          <a:xfrm flipH="1">
            <a:off x="1909762" y="2019301"/>
            <a:ext cx="8086725" cy="742950"/>
          </a:xfrm>
          <a:prstGeom prst="round2DiagRect">
            <a:avLst/>
          </a:prstGeom>
          <a:noFill/>
          <a:ln w="19050">
            <a:solidFill>
              <a:srgbClr val="97D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SB 어그로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EZEN-IC152</dc:creator>
  <cp:lastModifiedBy>EZEN-IC152</cp:lastModifiedBy>
  <cp:revision>9</cp:revision>
  <dcterms:created xsi:type="dcterms:W3CDTF">2022-05-31T12:17:18Z</dcterms:created>
  <dcterms:modified xsi:type="dcterms:W3CDTF">2022-06-02T05:56:04Z</dcterms:modified>
</cp:coreProperties>
</file>