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70" r:id="rId6"/>
    <p:sldId id="272" r:id="rId7"/>
    <p:sldId id="271" r:id="rId8"/>
    <p:sldId id="261" r:id="rId9"/>
    <p:sldId id="268" r:id="rId10"/>
    <p:sldId id="257" r:id="rId11"/>
    <p:sldId id="262" r:id="rId12"/>
    <p:sldId id="266" r:id="rId13"/>
    <p:sldId id="267" r:id="rId14"/>
    <p:sldId id="258" r:id="rId15"/>
    <p:sldId id="265" r:id="rId16"/>
    <p:sldId id="259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4FF"/>
    <a:srgbClr val="FFF67D"/>
    <a:srgbClr val="F10909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8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5FD10-D848-BF72-9800-029D9196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7FFC4-4936-9509-A7DB-BDD789C74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6F559-12C0-DBEE-39F0-3EF29C25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D17C2-FE6E-10DC-FE24-3F3B82D3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7E8BA-E837-8072-D9A7-0CD00C1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CCDED-C915-D306-5B66-B30D517D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7240F0-6B6B-ECB2-7F9F-21549DA22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7AF0E-4510-07EB-BCA7-164129D8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83C65-DFA5-41AA-720C-2E602805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8F517-6F7E-B3E8-9D9F-1B47929A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9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7431A-49B9-1752-7BFE-A83806EDD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DD48E-1597-D87F-966A-B4047F367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EA2F0-570A-F9E7-10E0-DEF728C7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EA1FC-BBF4-3904-C14D-B7CDBA3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A6289-E216-B853-C44C-6D3F5022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2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52B92-5C01-ED41-92C2-3DF5C937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0E275-B109-8451-F9C2-053F9F45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F2A34-2E8A-6D88-F6F5-CF109E4D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CF544-C918-329A-7A32-765D73BB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DE8ED-110F-54C6-CF58-7C3B6CA6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7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A88FC-960D-25A3-BD9E-8AD51592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30948-A1AA-8B2E-EE6C-0C85B8F6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33CD2-95A2-3171-81A4-6EC3641F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197CD-1AAC-0867-A05C-ED4059AA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16687-E3DC-9112-6611-CA3006BC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D4D36-A33D-B5FB-3C7B-9E1316DF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33512-F69A-027E-AC1A-F87AAE4C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11433-38D7-684E-637D-271ADB80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D5BE13-3CB9-9F7A-9C4F-47FAE0BE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ABF85-C602-D1F4-D9CA-12BEC8C2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2604D-9D46-76B5-1301-13671F1E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6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14218-85FC-8778-F2A1-188EC1C4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2686F-1005-951E-B5EB-1F9C78A5D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68AB0-30D4-A912-CE42-89772543A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64D7EF-9A63-D88E-957C-065C2BE6E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E3B87E-0098-7F0E-A463-0AEC1AD30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F86307-EBD7-101F-EC4D-0CD083BD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6AD3EA-8C08-B776-755A-9D3E73EE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765907-E36F-770D-1BF4-29D226A2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80064-A9AD-5BF1-2C69-36C48BF7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1D0D5F-F6C8-A8E7-9194-019B632B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7DBE2-4360-0285-D86A-32558BF2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54C85-A041-B0C5-B70D-379EB245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B5922D-AA4F-C8BA-547D-D35E0805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1D86D3-FA22-F711-A52A-499CD76F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8CE83-4BCD-99F0-95BF-BDED20FE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7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C023-88C8-3AB1-FEF0-7A55440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ECD56-91B3-0FF9-9FE6-4A401BC7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00AF7-DE0F-A776-912A-F5F0406B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59CCD-7C6D-4CCF-959E-0A108C2B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1BABE-BA28-8170-E68A-B88B4C5F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B17CA-F958-CBAE-604A-DA37DD0A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10FDE-1C12-D6F1-33EC-2846C35E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40E235-B305-32DF-5EC4-1220CB00A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FFCC3-16F8-7E8D-CC1B-61E9E1C9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98F87-197F-3E48-B48A-367B3FAA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50D24-ACB1-A1CD-CD98-434067FF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20285-CB88-1B69-030F-0DB77B65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0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19B35-CF7B-47F1-43D6-F88A65A3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8752D-305B-F714-5DA0-EE4BEA0C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21960-1374-EE2B-6EB9-64A9DBA62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971A-2DF2-42DE-B596-04A419CB130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F0F82-5689-22B8-BE22-097CD4D84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E9810-6155-4EB4-8663-845C468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F6493-41A4-44CE-8A67-10596846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BD337F-C98B-01DC-75F5-B143AC99891D}"/>
              </a:ext>
            </a:extLst>
          </p:cNvPr>
          <p:cNvSpPr/>
          <p:nvPr/>
        </p:nvSpPr>
        <p:spPr>
          <a:xfrm>
            <a:off x="609599" y="1166813"/>
            <a:ext cx="6692901" cy="4914900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7966193" y="1166813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7966192" y="1623299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유명한 구름 솜사탕 맛집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67ABA-D9AB-8A9A-CD4C-9BECCA852D40}"/>
              </a:ext>
            </a:extLst>
          </p:cNvPr>
          <p:cNvSpPr txBox="1"/>
          <p:nvPr/>
        </p:nvSpPr>
        <p:spPr>
          <a:xfrm>
            <a:off x="8240831" y="2526336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9A302-813C-51F6-E46A-523BE28F1AAA}"/>
              </a:ext>
            </a:extLst>
          </p:cNvPr>
          <p:cNvSpPr txBox="1"/>
          <p:nvPr/>
        </p:nvSpPr>
        <p:spPr>
          <a:xfrm>
            <a:off x="8240830" y="2902725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F30D6-E26A-D7AC-2B3B-8AF0A279D9A9}"/>
              </a:ext>
            </a:extLst>
          </p:cNvPr>
          <p:cNvSpPr txBox="1"/>
          <p:nvPr/>
        </p:nvSpPr>
        <p:spPr>
          <a:xfrm>
            <a:off x="9040689" y="2526336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E6573-70BE-16CA-7FDF-745500F7FE06}"/>
              </a:ext>
            </a:extLst>
          </p:cNvPr>
          <p:cNvSpPr txBox="1"/>
          <p:nvPr/>
        </p:nvSpPr>
        <p:spPr>
          <a:xfrm>
            <a:off x="9040689" y="2902725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286B-5DB1-5285-CB65-AA856784D79F}"/>
              </a:ext>
            </a:extLst>
          </p:cNvPr>
          <p:cNvSpPr txBox="1"/>
          <p:nvPr/>
        </p:nvSpPr>
        <p:spPr>
          <a:xfrm>
            <a:off x="8240830" y="3255824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E9B9B-D1A4-9A3E-FAA3-05634FFFBA02}"/>
              </a:ext>
            </a:extLst>
          </p:cNvPr>
          <p:cNvSpPr txBox="1"/>
          <p:nvPr/>
        </p:nvSpPr>
        <p:spPr>
          <a:xfrm>
            <a:off x="9040689" y="3255824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F2801-0F80-57E7-403F-E3CD1359EA9C}"/>
              </a:ext>
            </a:extLst>
          </p:cNvPr>
          <p:cNvSpPr txBox="1"/>
          <p:nvPr/>
        </p:nvSpPr>
        <p:spPr>
          <a:xfrm>
            <a:off x="8240830" y="3608923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5EAB8B-3281-0BDD-1364-4C765C1655E4}"/>
              </a:ext>
            </a:extLst>
          </p:cNvPr>
          <p:cNvSpPr/>
          <p:nvPr/>
        </p:nvSpPr>
        <p:spPr>
          <a:xfrm>
            <a:off x="8321669" y="3985313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BC3EE-AC7C-BF3C-6C4C-B1123ED97526}"/>
              </a:ext>
            </a:extLst>
          </p:cNvPr>
          <p:cNvSpPr txBox="1"/>
          <p:nvPr/>
        </p:nvSpPr>
        <p:spPr>
          <a:xfrm>
            <a:off x="9040689" y="3608923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F42D9A5-DFA1-6156-DB9C-3B25D108D70E}"/>
              </a:ext>
            </a:extLst>
          </p:cNvPr>
          <p:cNvSpPr/>
          <p:nvPr/>
        </p:nvSpPr>
        <p:spPr>
          <a:xfrm>
            <a:off x="9751648" y="3985313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ED67D-E05D-1592-680D-E53FC7D9EF5F}"/>
              </a:ext>
            </a:extLst>
          </p:cNvPr>
          <p:cNvSpPr txBox="1"/>
          <p:nvPr/>
        </p:nvSpPr>
        <p:spPr>
          <a:xfrm>
            <a:off x="8240830" y="5044023"/>
            <a:ext cx="79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5EC25-A86E-D267-015C-2F3FEC62F699}"/>
              </a:ext>
            </a:extLst>
          </p:cNvPr>
          <p:cNvSpPr txBox="1"/>
          <p:nvPr/>
        </p:nvSpPr>
        <p:spPr>
          <a:xfrm>
            <a:off x="8245469" y="5351800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24E53-3CBD-5644-CC0D-01F8B65A3A8B}"/>
              </a:ext>
            </a:extLst>
          </p:cNvPr>
          <p:cNvSpPr txBox="1"/>
          <p:nvPr/>
        </p:nvSpPr>
        <p:spPr>
          <a:xfrm>
            <a:off x="8245469" y="5606921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1A8F9-6445-D45F-3FF8-C2EDA4454417}"/>
              </a:ext>
            </a:extLst>
          </p:cNvPr>
          <p:cNvSpPr txBox="1"/>
          <p:nvPr/>
        </p:nvSpPr>
        <p:spPr>
          <a:xfrm>
            <a:off x="8240830" y="5883920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C42E6D-1D4C-678B-8D7C-4095FF91D21D}"/>
              </a:ext>
            </a:extLst>
          </p:cNvPr>
          <p:cNvGrpSpPr/>
          <p:nvPr/>
        </p:nvGrpSpPr>
        <p:grpSpPr>
          <a:xfrm>
            <a:off x="9924637" y="2133414"/>
            <a:ext cx="960733" cy="276999"/>
            <a:chOff x="8343135" y="3814821"/>
            <a:chExt cx="2893887" cy="83436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FA794A8-4117-0F66-DE94-A9570712136E}"/>
                </a:ext>
              </a:extLst>
            </p:cNvPr>
            <p:cNvSpPr/>
            <p:nvPr/>
          </p:nvSpPr>
          <p:spPr>
            <a:xfrm>
              <a:off x="10426419" y="3838577"/>
              <a:ext cx="810603" cy="810603"/>
            </a:xfrm>
            <a:prstGeom prst="ellipse">
              <a:avLst/>
            </a:prstGeom>
            <a:noFill/>
            <a:ln w="28575">
              <a:solidFill>
                <a:srgbClr val="8A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01EAC50-BEFF-7949-0962-42459B902A09}"/>
                </a:ext>
              </a:extLst>
            </p:cNvPr>
            <p:cNvSpPr/>
            <p:nvPr/>
          </p:nvSpPr>
          <p:spPr>
            <a:xfrm>
              <a:off x="8343135" y="3814821"/>
              <a:ext cx="926172" cy="834367"/>
            </a:xfrm>
            <a:prstGeom prst="heart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">
              <a:extLst>
                <a:ext uri="{FF2B5EF4-FFF2-40B4-BE49-F238E27FC236}">
                  <a16:creationId xmlns:a16="http://schemas.microsoft.com/office/drawing/2014/main" id="{BF133CCC-04B0-FC74-7D98-E96914DF76A2}"/>
                </a:ext>
              </a:extLst>
            </p:cNvPr>
            <p:cNvSpPr/>
            <p:nvPr/>
          </p:nvSpPr>
          <p:spPr>
            <a:xfrm>
              <a:off x="9538977" y="3814821"/>
              <a:ext cx="615799" cy="834359"/>
            </a:xfrm>
            <a:custGeom>
              <a:avLst/>
              <a:gdLst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0 w 615799"/>
                <a:gd name="connsiteY3" fmla="*/ 834359 h 834359"/>
                <a:gd name="connsiteX4" fmla="*/ 0 w 615799"/>
                <a:gd name="connsiteY4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799" h="834359">
                  <a:moveTo>
                    <a:pt x="0" y="0"/>
                  </a:moveTo>
                  <a:lnTo>
                    <a:pt x="615799" y="0"/>
                  </a:lnTo>
                  <a:lnTo>
                    <a:pt x="615799" y="834359"/>
                  </a:lnTo>
                  <a:cubicBezTo>
                    <a:pt x="516205" y="757832"/>
                    <a:pt x="395179" y="693212"/>
                    <a:pt x="297967" y="628592"/>
                  </a:cubicBezTo>
                  <a:lnTo>
                    <a:pt x="0" y="83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BDD0FD9-BBE2-C011-DEA9-749D0BDBA47A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10511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2761270-866B-D106-ECC9-8E9EFD459E1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24727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48C1EEC-1DA0-5D2D-83F6-BEAAFC07334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382110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86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4462581" y="5399256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4462580" y="5855742"/>
            <a:ext cx="3266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유명하고 유명한 레스토랑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3B838B-D714-2630-6EE7-FF137FEFBB33}"/>
              </a:ext>
            </a:extLst>
          </p:cNvPr>
          <p:cNvGrpSpPr/>
          <p:nvPr/>
        </p:nvGrpSpPr>
        <p:grpSpPr>
          <a:xfrm>
            <a:off x="590550" y="1074737"/>
            <a:ext cx="11010900" cy="4212487"/>
            <a:chOff x="590550" y="1074737"/>
            <a:chExt cx="11010900" cy="42124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EBD337F-C98B-01DC-75F5-B143AC99891D}"/>
                </a:ext>
              </a:extLst>
            </p:cNvPr>
            <p:cNvSpPr/>
            <p:nvPr/>
          </p:nvSpPr>
          <p:spPr>
            <a:xfrm>
              <a:off x="590550" y="1074737"/>
              <a:ext cx="5343526" cy="3916561"/>
            </a:xfrm>
            <a:prstGeom prst="roundRect">
              <a:avLst>
                <a:gd name="adj" fmla="val 9884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02045FB-44E2-CB72-ECDC-F4630C740F8E}"/>
                </a:ext>
              </a:extLst>
            </p:cNvPr>
            <p:cNvSpPr/>
            <p:nvPr/>
          </p:nvSpPr>
          <p:spPr>
            <a:xfrm>
              <a:off x="6257924" y="1074737"/>
              <a:ext cx="5343526" cy="3916561"/>
            </a:xfrm>
            <a:prstGeom prst="roundRect">
              <a:avLst>
                <a:gd name="adj" fmla="val 9884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A198813-CBC1-7BE9-6925-E656DF49DC08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0" y="5223768"/>
              <a:ext cx="110109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13A63F-C793-1E1F-8957-0235DCDD60B7}"/>
                </a:ext>
              </a:extLst>
            </p:cNvPr>
            <p:cNvSpPr/>
            <p:nvPr/>
          </p:nvSpPr>
          <p:spPr>
            <a:xfrm>
              <a:off x="590550" y="5160311"/>
              <a:ext cx="552451" cy="126913"/>
            </a:xfrm>
            <a:prstGeom prst="roundRect">
              <a:avLst>
                <a:gd name="adj" fmla="val 50000"/>
              </a:avLst>
            </a:prstGeom>
            <a:solidFill>
              <a:srgbClr val="8A9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64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3DB70B-DC76-7D06-4D92-548378684F24}"/>
              </a:ext>
            </a:extLst>
          </p:cNvPr>
          <p:cNvGrpSpPr/>
          <p:nvPr/>
        </p:nvGrpSpPr>
        <p:grpSpPr>
          <a:xfrm>
            <a:off x="590550" y="-1998663"/>
            <a:ext cx="11010900" cy="4212487"/>
            <a:chOff x="590550" y="1074737"/>
            <a:chExt cx="11010900" cy="421248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D10185F-F1B4-95C5-AFD2-D5BC43EFAF3D}"/>
                </a:ext>
              </a:extLst>
            </p:cNvPr>
            <p:cNvSpPr/>
            <p:nvPr/>
          </p:nvSpPr>
          <p:spPr>
            <a:xfrm>
              <a:off x="590550" y="1074737"/>
              <a:ext cx="5343526" cy="3916561"/>
            </a:xfrm>
            <a:prstGeom prst="roundRect">
              <a:avLst>
                <a:gd name="adj" fmla="val 9884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DC29567-6738-4B33-16E4-1148F01DA213}"/>
                </a:ext>
              </a:extLst>
            </p:cNvPr>
            <p:cNvSpPr/>
            <p:nvPr/>
          </p:nvSpPr>
          <p:spPr>
            <a:xfrm>
              <a:off x="6257924" y="1074737"/>
              <a:ext cx="5343526" cy="3916561"/>
            </a:xfrm>
            <a:prstGeom prst="roundRect">
              <a:avLst>
                <a:gd name="adj" fmla="val 9884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06DE730-D76C-2BF4-D028-12D9FE459198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0" y="5223768"/>
              <a:ext cx="110109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97D4DA9-3CDE-BCD7-D5E5-23F8DE38D921}"/>
                </a:ext>
              </a:extLst>
            </p:cNvPr>
            <p:cNvSpPr/>
            <p:nvPr/>
          </p:nvSpPr>
          <p:spPr>
            <a:xfrm>
              <a:off x="590550" y="5160311"/>
              <a:ext cx="552451" cy="126913"/>
            </a:xfrm>
            <a:prstGeom prst="roundRect">
              <a:avLst>
                <a:gd name="adj" fmla="val 50000"/>
              </a:avLst>
            </a:prstGeom>
            <a:solidFill>
              <a:srgbClr val="8A9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45" r="1094" b="81997"/>
          <a:stretch/>
        </p:blipFill>
        <p:spPr>
          <a:xfrm>
            <a:off x="0" y="1"/>
            <a:ext cx="12058650" cy="730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5D673C-634F-ED5D-BE19-BE62382A8E4E}"/>
              </a:ext>
            </a:extLst>
          </p:cNvPr>
          <p:cNvSpPr txBox="1"/>
          <p:nvPr/>
        </p:nvSpPr>
        <p:spPr>
          <a:xfrm>
            <a:off x="4462581" y="2325856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37CB7-AD29-7041-5238-0FA01098DFBA}"/>
              </a:ext>
            </a:extLst>
          </p:cNvPr>
          <p:cNvSpPr txBox="1"/>
          <p:nvPr/>
        </p:nvSpPr>
        <p:spPr>
          <a:xfrm>
            <a:off x="4462580" y="2782342"/>
            <a:ext cx="3266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유명하고 유명한 레스토랑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7F22EA-3890-B7A1-0A77-89776BCFF86B}"/>
              </a:ext>
            </a:extLst>
          </p:cNvPr>
          <p:cNvSpPr txBox="1"/>
          <p:nvPr/>
        </p:nvSpPr>
        <p:spPr>
          <a:xfrm>
            <a:off x="590551" y="3637690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1CB251-9F43-5716-9C19-B97C68D9436C}"/>
              </a:ext>
            </a:extLst>
          </p:cNvPr>
          <p:cNvSpPr txBox="1"/>
          <p:nvPr/>
        </p:nvSpPr>
        <p:spPr>
          <a:xfrm>
            <a:off x="590550" y="4079711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02485B-D944-C23A-4FB6-F3C2E36E4284}"/>
              </a:ext>
            </a:extLst>
          </p:cNvPr>
          <p:cNvSpPr txBox="1"/>
          <p:nvPr/>
        </p:nvSpPr>
        <p:spPr>
          <a:xfrm>
            <a:off x="1390409" y="3637690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DE224C-C6CB-6B27-B6CC-AE2368698F31}"/>
              </a:ext>
            </a:extLst>
          </p:cNvPr>
          <p:cNvSpPr txBox="1"/>
          <p:nvPr/>
        </p:nvSpPr>
        <p:spPr>
          <a:xfrm>
            <a:off x="1390409" y="4079711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7A4A2F-E7DE-11EC-65EF-6992C649B65A}"/>
              </a:ext>
            </a:extLst>
          </p:cNvPr>
          <p:cNvSpPr txBox="1"/>
          <p:nvPr/>
        </p:nvSpPr>
        <p:spPr>
          <a:xfrm>
            <a:off x="590550" y="4521732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849948-1DC1-BD86-3557-B265ACCD8A98}"/>
              </a:ext>
            </a:extLst>
          </p:cNvPr>
          <p:cNvSpPr txBox="1"/>
          <p:nvPr/>
        </p:nvSpPr>
        <p:spPr>
          <a:xfrm>
            <a:off x="1390409" y="4521732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20383-263B-EA22-0B9E-47FE2FE0E212}"/>
              </a:ext>
            </a:extLst>
          </p:cNvPr>
          <p:cNvSpPr txBox="1"/>
          <p:nvPr/>
        </p:nvSpPr>
        <p:spPr>
          <a:xfrm>
            <a:off x="4653936" y="3639052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8FA1D4-0890-DD19-B3AA-783D78D8DD86}"/>
              </a:ext>
            </a:extLst>
          </p:cNvPr>
          <p:cNvSpPr txBox="1"/>
          <p:nvPr/>
        </p:nvSpPr>
        <p:spPr>
          <a:xfrm>
            <a:off x="5453795" y="3639052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E61837-D840-B16A-FB76-12D3913A307B}"/>
              </a:ext>
            </a:extLst>
          </p:cNvPr>
          <p:cNvSpPr/>
          <p:nvPr/>
        </p:nvSpPr>
        <p:spPr>
          <a:xfrm>
            <a:off x="4767380" y="396436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7BC097-B0AB-CD11-4C6B-5F68A9CBC8CD}"/>
              </a:ext>
            </a:extLst>
          </p:cNvPr>
          <p:cNvSpPr/>
          <p:nvPr/>
        </p:nvSpPr>
        <p:spPr>
          <a:xfrm>
            <a:off x="6197359" y="396436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56476F9-DE36-ED5C-52FD-0B8645C7A203}"/>
              </a:ext>
            </a:extLst>
          </p:cNvPr>
          <p:cNvGrpSpPr/>
          <p:nvPr/>
        </p:nvGrpSpPr>
        <p:grpSpPr>
          <a:xfrm>
            <a:off x="8343135" y="3814821"/>
            <a:ext cx="2893887" cy="834367"/>
            <a:chOff x="8343135" y="3814821"/>
            <a:chExt cx="2893887" cy="834367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760A30A-33CE-C82B-C6C0-FD7438CE5746}"/>
                </a:ext>
              </a:extLst>
            </p:cNvPr>
            <p:cNvSpPr/>
            <p:nvPr/>
          </p:nvSpPr>
          <p:spPr>
            <a:xfrm>
              <a:off x="10426419" y="3838577"/>
              <a:ext cx="810603" cy="810603"/>
            </a:xfrm>
            <a:prstGeom prst="ellipse">
              <a:avLst/>
            </a:prstGeom>
            <a:noFill/>
            <a:ln w="28575">
              <a:solidFill>
                <a:srgbClr val="8A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>
              <a:extLst>
                <a:ext uri="{FF2B5EF4-FFF2-40B4-BE49-F238E27FC236}">
                  <a16:creationId xmlns:a16="http://schemas.microsoft.com/office/drawing/2014/main" id="{DA9FC077-005C-B993-4FE7-1B33B2EEE420}"/>
                </a:ext>
              </a:extLst>
            </p:cNvPr>
            <p:cNvSpPr/>
            <p:nvPr/>
          </p:nvSpPr>
          <p:spPr>
            <a:xfrm>
              <a:off x="8343135" y="3814821"/>
              <a:ext cx="926172" cy="834367"/>
            </a:xfrm>
            <a:prstGeom prst="heart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4EA006-F930-A1A2-8BB4-44F869958551}"/>
                </a:ext>
              </a:extLst>
            </p:cNvPr>
            <p:cNvSpPr/>
            <p:nvPr/>
          </p:nvSpPr>
          <p:spPr>
            <a:xfrm>
              <a:off x="9538977" y="3814821"/>
              <a:ext cx="615799" cy="834359"/>
            </a:xfrm>
            <a:custGeom>
              <a:avLst/>
              <a:gdLst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0 w 615799"/>
                <a:gd name="connsiteY3" fmla="*/ 834359 h 834359"/>
                <a:gd name="connsiteX4" fmla="*/ 0 w 615799"/>
                <a:gd name="connsiteY4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799" h="834359">
                  <a:moveTo>
                    <a:pt x="0" y="0"/>
                  </a:moveTo>
                  <a:lnTo>
                    <a:pt x="615799" y="0"/>
                  </a:lnTo>
                  <a:lnTo>
                    <a:pt x="615799" y="834359"/>
                  </a:lnTo>
                  <a:cubicBezTo>
                    <a:pt x="516205" y="757832"/>
                    <a:pt x="395179" y="693212"/>
                    <a:pt x="297967" y="628592"/>
                  </a:cubicBezTo>
                  <a:lnTo>
                    <a:pt x="0" y="83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C32A65F-1F8D-27CE-DCD0-B853D77F908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10511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D790724-BB3E-0A52-9B72-DC744A18360F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24727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AEC1397-7F73-6DBF-714B-3938C6E0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382110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AA1DFB-D0F7-6B57-7312-ABB16C259EB8}"/>
              </a:ext>
            </a:extLst>
          </p:cNvPr>
          <p:cNvSpPr txBox="1"/>
          <p:nvPr/>
        </p:nvSpPr>
        <p:spPr>
          <a:xfrm>
            <a:off x="590550" y="5201955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베스트 리뷰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8F7E82-42CE-D802-F14D-280CF0C1BD59}"/>
              </a:ext>
            </a:extLst>
          </p:cNvPr>
          <p:cNvSpPr txBox="1"/>
          <p:nvPr/>
        </p:nvSpPr>
        <p:spPr>
          <a:xfrm>
            <a:off x="595189" y="569047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094E59-B707-70F3-F1D6-A8C38B9AA419}"/>
              </a:ext>
            </a:extLst>
          </p:cNvPr>
          <p:cNvSpPr txBox="1"/>
          <p:nvPr/>
        </p:nvSpPr>
        <p:spPr>
          <a:xfrm>
            <a:off x="595189" y="5945598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BC4EBA-1ECD-0BC2-1752-8D18AE2738B1}"/>
              </a:ext>
            </a:extLst>
          </p:cNvPr>
          <p:cNvSpPr txBox="1"/>
          <p:nvPr/>
        </p:nvSpPr>
        <p:spPr>
          <a:xfrm>
            <a:off x="590550" y="622259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8936B-ED1D-09EE-26FF-A80C0BC00028}"/>
              </a:ext>
            </a:extLst>
          </p:cNvPr>
          <p:cNvSpPr txBox="1"/>
          <p:nvPr/>
        </p:nvSpPr>
        <p:spPr>
          <a:xfrm>
            <a:off x="6096000" y="5204031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8740E4-7EEC-1A29-F60F-2B486A23620C}"/>
              </a:ext>
            </a:extLst>
          </p:cNvPr>
          <p:cNvSpPr txBox="1"/>
          <p:nvPr/>
        </p:nvSpPr>
        <p:spPr>
          <a:xfrm>
            <a:off x="6100639" y="5692553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37A23F-3B67-35B0-F8CC-561DA303EDC0}"/>
              </a:ext>
            </a:extLst>
          </p:cNvPr>
          <p:cNvSpPr txBox="1"/>
          <p:nvPr/>
        </p:nvSpPr>
        <p:spPr>
          <a:xfrm>
            <a:off x="6100639" y="5947674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CBB267-2E40-19F0-1162-E2DA41B9420C}"/>
              </a:ext>
            </a:extLst>
          </p:cNvPr>
          <p:cNvSpPr txBox="1"/>
          <p:nvPr/>
        </p:nvSpPr>
        <p:spPr>
          <a:xfrm>
            <a:off x="6096000" y="6224673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84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3DB70B-DC76-7D06-4D92-548378684F24}"/>
              </a:ext>
            </a:extLst>
          </p:cNvPr>
          <p:cNvGrpSpPr/>
          <p:nvPr/>
        </p:nvGrpSpPr>
        <p:grpSpPr>
          <a:xfrm>
            <a:off x="590550" y="-1998663"/>
            <a:ext cx="11010900" cy="4212487"/>
            <a:chOff x="590550" y="1074737"/>
            <a:chExt cx="11010900" cy="421248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D10185F-F1B4-95C5-AFD2-D5BC43EFAF3D}"/>
                </a:ext>
              </a:extLst>
            </p:cNvPr>
            <p:cNvSpPr/>
            <p:nvPr/>
          </p:nvSpPr>
          <p:spPr>
            <a:xfrm>
              <a:off x="590550" y="1074737"/>
              <a:ext cx="5343526" cy="3916561"/>
            </a:xfrm>
            <a:prstGeom prst="roundRect">
              <a:avLst>
                <a:gd name="adj" fmla="val 9884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DC29567-6738-4B33-16E4-1148F01DA213}"/>
                </a:ext>
              </a:extLst>
            </p:cNvPr>
            <p:cNvSpPr/>
            <p:nvPr/>
          </p:nvSpPr>
          <p:spPr>
            <a:xfrm>
              <a:off x="6257924" y="1074737"/>
              <a:ext cx="5343526" cy="3916561"/>
            </a:xfrm>
            <a:prstGeom prst="roundRect">
              <a:avLst>
                <a:gd name="adj" fmla="val 9884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06DE730-D76C-2BF4-D028-12D9FE459198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0" y="5223768"/>
              <a:ext cx="110109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97D4DA9-3CDE-BCD7-D5E5-23F8DE38D921}"/>
                </a:ext>
              </a:extLst>
            </p:cNvPr>
            <p:cNvSpPr/>
            <p:nvPr/>
          </p:nvSpPr>
          <p:spPr>
            <a:xfrm>
              <a:off x="590550" y="5160311"/>
              <a:ext cx="552451" cy="126913"/>
            </a:xfrm>
            <a:prstGeom prst="roundRect">
              <a:avLst>
                <a:gd name="adj" fmla="val 50000"/>
              </a:avLst>
            </a:prstGeom>
            <a:solidFill>
              <a:srgbClr val="8A9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45" r="1094" b="81997"/>
          <a:stretch/>
        </p:blipFill>
        <p:spPr>
          <a:xfrm>
            <a:off x="0" y="1"/>
            <a:ext cx="12058650" cy="730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5D673C-634F-ED5D-BE19-BE62382A8E4E}"/>
              </a:ext>
            </a:extLst>
          </p:cNvPr>
          <p:cNvSpPr txBox="1"/>
          <p:nvPr/>
        </p:nvSpPr>
        <p:spPr>
          <a:xfrm>
            <a:off x="4462581" y="2325856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8A94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solidFill>
                  <a:srgbClr val="8A94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37CB7-AD29-7041-5238-0FA01098DFBA}"/>
              </a:ext>
            </a:extLst>
          </p:cNvPr>
          <p:cNvSpPr txBox="1"/>
          <p:nvPr/>
        </p:nvSpPr>
        <p:spPr>
          <a:xfrm>
            <a:off x="4462580" y="2782342"/>
            <a:ext cx="3266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유명하고 유명한 레스토랑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7F22EA-3890-B7A1-0A77-89776BCFF86B}"/>
              </a:ext>
            </a:extLst>
          </p:cNvPr>
          <p:cNvSpPr txBox="1"/>
          <p:nvPr/>
        </p:nvSpPr>
        <p:spPr>
          <a:xfrm>
            <a:off x="590551" y="3637690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1CB251-9F43-5716-9C19-B97C68D9436C}"/>
              </a:ext>
            </a:extLst>
          </p:cNvPr>
          <p:cNvSpPr txBox="1"/>
          <p:nvPr/>
        </p:nvSpPr>
        <p:spPr>
          <a:xfrm>
            <a:off x="590550" y="4079711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02485B-D944-C23A-4FB6-F3C2E36E4284}"/>
              </a:ext>
            </a:extLst>
          </p:cNvPr>
          <p:cNvSpPr txBox="1"/>
          <p:nvPr/>
        </p:nvSpPr>
        <p:spPr>
          <a:xfrm>
            <a:off x="1390409" y="3637690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DE224C-C6CB-6B27-B6CC-AE2368698F31}"/>
              </a:ext>
            </a:extLst>
          </p:cNvPr>
          <p:cNvSpPr txBox="1"/>
          <p:nvPr/>
        </p:nvSpPr>
        <p:spPr>
          <a:xfrm>
            <a:off x="1390409" y="4079711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7A4A2F-E7DE-11EC-65EF-6992C649B65A}"/>
              </a:ext>
            </a:extLst>
          </p:cNvPr>
          <p:cNvSpPr txBox="1"/>
          <p:nvPr/>
        </p:nvSpPr>
        <p:spPr>
          <a:xfrm>
            <a:off x="590550" y="4521732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849948-1DC1-BD86-3557-B265ACCD8A98}"/>
              </a:ext>
            </a:extLst>
          </p:cNvPr>
          <p:cNvSpPr txBox="1"/>
          <p:nvPr/>
        </p:nvSpPr>
        <p:spPr>
          <a:xfrm>
            <a:off x="1390409" y="4521732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20383-263B-EA22-0B9E-47FE2FE0E212}"/>
              </a:ext>
            </a:extLst>
          </p:cNvPr>
          <p:cNvSpPr txBox="1"/>
          <p:nvPr/>
        </p:nvSpPr>
        <p:spPr>
          <a:xfrm>
            <a:off x="4653936" y="3639052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8FA1D4-0890-DD19-B3AA-783D78D8DD86}"/>
              </a:ext>
            </a:extLst>
          </p:cNvPr>
          <p:cNvSpPr txBox="1"/>
          <p:nvPr/>
        </p:nvSpPr>
        <p:spPr>
          <a:xfrm>
            <a:off x="5453795" y="3639052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E61837-D840-B16A-FB76-12D3913A307B}"/>
              </a:ext>
            </a:extLst>
          </p:cNvPr>
          <p:cNvSpPr/>
          <p:nvPr/>
        </p:nvSpPr>
        <p:spPr>
          <a:xfrm>
            <a:off x="4767380" y="396436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7BC097-B0AB-CD11-4C6B-5F68A9CBC8CD}"/>
              </a:ext>
            </a:extLst>
          </p:cNvPr>
          <p:cNvSpPr/>
          <p:nvPr/>
        </p:nvSpPr>
        <p:spPr>
          <a:xfrm>
            <a:off x="6197359" y="396436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56476F9-DE36-ED5C-52FD-0B8645C7A203}"/>
              </a:ext>
            </a:extLst>
          </p:cNvPr>
          <p:cNvGrpSpPr/>
          <p:nvPr/>
        </p:nvGrpSpPr>
        <p:grpSpPr>
          <a:xfrm>
            <a:off x="8343135" y="3814821"/>
            <a:ext cx="2893887" cy="834367"/>
            <a:chOff x="8343135" y="3814821"/>
            <a:chExt cx="2893887" cy="834367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760A30A-33CE-C82B-C6C0-FD7438CE5746}"/>
                </a:ext>
              </a:extLst>
            </p:cNvPr>
            <p:cNvSpPr/>
            <p:nvPr/>
          </p:nvSpPr>
          <p:spPr>
            <a:xfrm>
              <a:off x="10426419" y="3838577"/>
              <a:ext cx="810603" cy="810603"/>
            </a:xfrm>
            <a:prstGeom prst="ellipse">
              <a:avLst/>
            </a:prstGeom>
            <a:noFill/>
            <a:ln w="28575">
              <a:solidFill>
                <a:srgbClr val="8A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>
              <a:extLst>
                <a:ext uri="{FF2B5EF4-FFF2-40B4-BE49-F238E27FC236}">
                  <a16:creationId xmlns:a16="http://schemas.microsoft.com/office/drawing/2014/main" id="{DA9FC077-005C-B993-4FE7-1B33B2EEE420}"/>
                </a:ext>
              </a:extLst>
            </p:cNvPr>
            <p:cNvSpPr/>
            <p:nvPr/>
          </p:nvSpPr>
          <p:spPr>
            <a:xfrm>
              <a:off x="8343135" y="3814821"/>
              <a:ext cx="926172" cy="834367"/>
            </a:xfrm>
            <a:prstGeom prst="heart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4EA006-F930-A1A2-8BB4-44F869958551}"/>
                </a:ext>
              </a:extLst>
            </p:cNvPr>
            <p:cNvSpPr/>
            <p:nvPr/>
          </p:nvSpPr>
          <p:spPr>
            <a:xfrm>
              <a:off x="9538977" y="3814821"/>
              <a:ext cx="615799" cy="834359"/>
            </a:xfrm>
            <a:custGeom>
              <a:avLst/>
              <a:gdLst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0 w 615799"/>
                <a:gd name="connsiteY3" fmla="*/ 834359 h 834359"/>
                <a:gd name="connsiteX4" fmla="*/ 0 w 615799"/>
                <a:gd name="connsiteY4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799" h="834359">
                  <a:moveTo>
                    <a:pt x="0" y="0"/>
                  </a:moveTo>
                  <a:lnTo>
                    <a:pt x="615799" y="0"/>
                  </a:lnTo>
                  <a:lnTo>
                    <a:pt x="615799" y="834359"/>
                  </a:lnTo>
                  <a:cubicBezTo>
                    <a:pt x="516205" y="757832"/>
                    <a:pt x="395179" y="693212"/>
                    <a:pt x="297967" y="628592"/>
                  </a:cubicBezTo>
                  <a:lnTo>
                    <a:pt x="0" y="83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C32A65F-1F8D-27CE-DCD0-B853D77F908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10511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D790724-BB3E-0A52-9B72-DC744A18360F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24727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AEC1397-7F73-6DBF-714B-3938C6E0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382110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AA1DFB-D0F7-6B57-7312-ABB16C259EB8}"/>
              </a:ext>
            </a:extLst>
          </p:cNvPr>
          <p:cNvSpPr txBox="1"/>
          <p:nvPr/>
        </p:nvSpPr>
        <p:spPr>
          <a:xfrm>
            <a:off x="590550" y="5201955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베스트 리뷰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8F7E82-42CE-D802-F14D-280CF0C1BD59}"/>
              </a:ext>
            </a:extLst>
          </p:cNvPr>
          <p:cNvSpPr txBox="1"/>
          <p:nvPr/>
        </p:nvSpPr>
        <p:spPr>
          <a:xfrm>
            <a:off x="595189" y="569047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094E59-B707-70F3-F1D6-A8C38B9AA419}"/>
              </a:ext>
            </a:extLst>
          </p:cNvPr>
          <p:cNvSpPr txBox="1"/>
          <p:nvPr/>
        </p:nvSpPr>
        <p:spPr>
          <a:xfrm>
            <a:off x="595189" y="5945598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BC4EBA-1ECD-0BC2-1752-8D18AE2738B1}"/>
              </a:ext>
            </a:extLst>
          </p:cNvPr>
          <p:cNvSpPr txBox="1"/>
          <p:nvPr/>
        </p:nvSpPr>
        <p:spPr>
          <a:xfrm>
            <a:off x="590550" y="622259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8936B-ED1D-09EE-26FF-A80C0BC00028}"/>
              </a:ext>
            </a:extLst>
          </p:cNvPr>
          <p:cNvSpPr txBox="1"/>
          <p:nvPr/>
        </p:nvSpPr>
        <p:spPr>
          <a:xfrm>
            <a:off x="6096000" y="5204031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8740E4-7EEC-1A29-F60F-2B486A23620C}"/>
              </a:ext>
            </a:extLst>
          </p:cNvPr>
          <p:cNvSpPr txBox="1"/>
          <p:nvPr/>
        </p:nvSpPr>
        <p:spPr>
          <a:xfrm>
            <a:off x="6100639" y="5692553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37A23F-3B67-35B0-F8CC-561DA303EDC0}"/>
              </a:ext>
            </a:extLst>
          </p:cNvPr>
          <p:cNvSpPr txBox="1"/>
          <p:nvPr/>
        </p:nvSpPr>
        <p:spPr>
          <a:xfrm>
            <a:off x="6100639" y="5947674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CBB267-2E40-19F0-1162-E2DA41B9420C}"/>
              </a:ext>
            </a:extLst>
          </p:cNvPr>
          <p:cNvSpPr txBox="1"/>
          <p:nvPr/>
        </p:nvSpPr>
        <p:spPr>
          <a:xfrm>
            <a:off x="6096000" y="6224673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57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284E58B-4AB5-F3FE-EAE1-58270D8548FC}"/>
              </a:ext>
            </a:extLst>
          </p:cNvPr>
          <p:cNvSpPr/>
          <p:nvPr/>
        </p:nvSpPr>
        <p:spPr>
          <a:xfrm>
            <a:off x="2800350" y="2370012"/>
            <a:ext cx="6591299" cy="1016209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3DB70B-DC76-7D06-4D92-548378684F24}"/>
              </a:ext>
            </a:extLst>
          </p:cNvPr>
          <p:cNvGrpSpPr/>
          <p:nvPr/>
        </p:nvGrpSpPr>
        <p:grpSpPr>
          <a:xfrm>
            <a:off x="590550" y="-1998663"/>
            <a:ext cx="11010900" cy="4212487"/>
            <a:chOff x="590550" y="1074737"/>
            <a:chExt cx="11010900" cy="421248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D10185F-F1B4-95C5-AFD2-D5BC43EFAF3D}"/>
                </a:ext>
              </a:extLst>
            </p:cNvPr>
            <p:cNvSpPr/>
            <p:nvPr/>
          </p:nvSpPr>
          <p:spPr>
            <a:xfrm>
              <a:off x="590550" y="1074737"/>
              <a:ext cx="5343526" cy="3916561"/>
            </a:xfrm>
            <a:prstGeom prst="roundRect">
              <a:avLst>
                <a:gd name="adj" fmla="val 9884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DC29567-6738-4B33-16E4-1148F01DA213}"/>
                </a:ext>
              </a:extLst>
            </p:cNvPr>
            <p:cNvSpPr/>
            <p:nvPr/>
          </p:nvSpPr>
          <p:spPr>
            <a:xfrm>
              <a:off x="6257924" y="1074737"/>
              <a:ext cx="5343526" cy="3916561"/>
            </a:xfrm>
            <a:prstGeom prst="roundRect">
              <a:avLst>
                <a:gd name="adj" fmla="val 9884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06DE730-D76C-2BF4-D028-12D9FE459198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0" y="5223768"/>
              <a:ext cx="110109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97D4DA9-3CDE-BCD7-D5E5-23F8DE38D921}"/>
                </a:ext>
              </a:extLst>
            </p:cNvPr>
            <p:cNvSpPr/>
            <p:nvPr/>
          </p:nvSpPr>
          <p:spPr>
            <a:xfrm>
              <a:off x="590550" y="5160311"/>
              <a:ext cx="552451" cy="126913"/>
            </a:xfrm>
            <a:prstGeom prst="roundRect">
              <a:avLst>
                <a:gd name="adj" fmla="val 50000"/>
              </a:avLst>
            </a:prstGeom>
            <a:solidFill>
              <a:srgbClr val="8A9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45" r="1094" b="81997"/>
          <a:stretch/>
        </p:blipFill>
        <p:spPr>
          <a:xfrm>
            <a:off x="0" y="1"/>
            <a:ext cx="12058650" cy="730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5D673C-634F-ED5D-BE19-BE62382A8E4E}"/>
              </a:ext>
            </a:extLst>
          </p:cNvPr>
          <p:cNvSpPr txBox="1"/>
          <p:nvPr/>
        </p:nvSpPr>
        <p:spPr>
          <a:xfrm>
            <a:off x="4462581" y="2465556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37CB7-AD29-7041-5238-0FA01098DFBA}"/>
              </a:ext>
            </a:extLst>
          </p:cNvPr>
          <p:cNvSpPr txBox="1"/>
          <p:nvPr/>
        </p:nvSpPr>
        <p:spPr>
          <a:xfrm>
            <a:off x="4462580" y="2922042"/>
            <a:ext cx="3266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유명하고 유명한 레스토랑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7F22EA-3890-B7A1-0A77-89776BCFF86B}"/>
              </a:ext>
            </a:extLst>
          </p:cNvPr>
          <p:cNvSpPr txBox="1"/>
          <p:nvPr/>
        </p:nvSpPr>
        <p:spPr>
          <a:xfrm>
            <a:off x="590551" y="3637690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1CB251-9F43-5716-9C19-B97C68D9436C}"/>
              </a:ext>
            </a:extLst>
          </p:cNvPr>
          <p:cNvSpPr txBox="1"/>
          <p:nvPr/>
        </p:nvSpPr>
        <p:spPr>
          <a:xfrm>
            <a:off x="590550" y="4079711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02485B-D944-C23A-4FB6-F3C2E36E4284}"/>
              </a:ext>
            </a:extLst>
          </p:cNvPr>
          <p:cNvSpPr txBox="1"/>
          <p:nvPr/>
        </p:nvSpPr>
        <p:spPr>
          <a:xfrm>
            <a:off x="1390409" y="3637690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DE224C-C6CB-6B27-B6CC-AE2368698F31}"/>
              </a:ext>
            </a:extLst>
          </p:cNvPr>
          <p:cNvSpPr txBox="1"/>
          <p:nvPr/>
        </p:nvSpPr>
        <p:spPr>
          <a:xfrm>
            <a:off x="1390409" y="4079711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7A4A2F-E7DE-11EC-65EF-6992C649B65A}"/>
              </a:ext>
            </a:extLst>
          </p:cNvPr>
          <p:cNvSpPr txBox="1"/>
          <p:nvPr/>
        </p:nvSpPr>
        <p:spPr>
          <a:xfrm>
            <a:off x="590550" y="4521732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849948-1DC1-BD86-3557-B265ACCD8A98}"/>
              </a:ext>
            </a:extLst>
          </p:cNvPr>
          <p:cNvSpPr txBox="1"/>
          <p:nvPr/>
        </p:nvSpPr>
        <p:spPr>
          <a:xfrm>
            <a:off x="1390409" y="4521732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20383-263B-EA22-0B9E-47FE2FE0E212}"/>
              </a:ext>
            </a:extLst>
          </p:cNvPr>
          <p:cNvSpPr txBox="1"/>
          <p:nvPr/>
        </p:nvSpPr>
        <p:spPr>
          <a:xfrm>
            <a:off x="4653936" y="3639052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8FA1D4-0890-DD19-B3AA-783D78D8DD86}"/>
              </a:ext>
            </a:extLst>
          </p:cNvPr>
          <p:cNvSpPr txBox="1"/>
          <p:nvPr/>
        </p:nvSpPr>
        <p:spPr>
          <a:xfrm>
            <a:off x="5453795" y="3639052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E61837-D840-B16A-FB76-12D3913A307B}"/>
              </a:ext>
            </a:extLst>
          </p:cNvPr>
          <p:cNvSpPr/>
          <p:nvPr/>
        </p:nvSpPr>
        <p:spPr>
          <a:xfrm>
            <a:off x="4767380" y="396436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7BC097-B0AB-CD11-4C6B-5F68A9CBC8CD}"/>
              </a:ext>
            </a:extLst>
          </p:cNvPr>
          <p:cNvSpPr/>
          <p:nvPr/>
        </p:nvSpPr>
        <p:spPr>
          <a:xfrm>
            <a:off x="6197359" y="396436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56476F9-DE36-ED5C-52FD-0B8645C7A203}"/>
              </a:ext>
            </a:extLst>
          </p:cNvPr>
          <p:cNvGrpSpPr/>
          <p:nvPr/>
        </p:nvGrpSpPr>
        <p:grpSpPr>
          <a:xfrm>
            <a:off x="8343135" y="3814821"/>
            <a:ext cx="2893887" cy="834367"/>
            <a:chOff x="8343135" y="3814821"/>
            <a:chExt cx="2893887" cy="834367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760A30A-33CE-C82B-C6C0-FD7438CE5746}"/>
                </a:ext>
              </a:extLst>
            </p:cNvPr>
            <p:cNvSpPr/>
            <p:nvPr/>
          </p:nvSpPr>
          <p:spPr>
            <a:xfrm>
              <a:off x="10426419" y="3838577"/>
              <a:ext cx="810603" cy="810603"/>
            </a:xfrm>
            <a:prstGeom prst="ellipse">
              <a:avLst/>
            </a:prstGeom>
            <a:noFill/>
            <a:ln w="28575">
              <a:solidFill>
                <a:srgbClr val="8A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>
              <a:extLst>
                <a:ext uri="{FF2B5EF4-FFF2-40B4-BE49-F238E27FC236}">
                  <a16:creationId xmlns:a16="http://schemas.microsoft.com/office/drawing/2014/main" id="{DA9FC077-005C-B993-4FE7-1B33B2EEE420}"/>
                </a:ext>
              </a:extLst>
            </p:cNvPr>
            <p:cNvSpPr/>
            <p:nvPr/>
          </p:nvSpPr>
          <p:spPr>
            <a:xfrm>
              <a:off x="8343135" y="3814821"/>
              <a:ext cx="926172" cy="834367"/>
            </a:xfrm>
            <a:prstGeom prst="heart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4EA006-F930-A1A2-8BB4-44F869958551}"/>
                </a:ext>
              </a:extLst>
            </p:cNvPr>
            <p:cNvSpPr/>
            <p:nvPr/>
          </p:nvSpPr>
          <p:spPr>
            <a:xfrm>
              <a:off x="9538977" y="3814821"/>
              <a:ext cx="615799" cy="834359"/>
            </a:xfrm>
            <a:custGeom>
              <a:avLst/>
              <a:gdLst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0 w 615799"/>
                <a:gd name="connsiteY3" fmla="*/ 834359 h 834359"/>
                <a:gd name="connsiteX4" fmla="*/ 0 w 615799"/>
                <a:gd name="connsiteY4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799" h="834359">
                  <a:moveTo>
                    <a:pt x="0" y="0"/>
                  </a:moveTo>
                  <a:lnTo>
                    <a:pt x="615799" y="0"/>
                  </a:lnTo>
                  <a:lnTo>
                    <a:pt x="615799" y="834359"/>
                  </a:lnTo>
                  <a:cubicBezTo>
                    <a:pt x="516205" y="757832"/>
                    <a:pt x="395179" y="693212"/>
                    <a:pt x="297967" y="628592"/>
                  </a:cubicBezTo>
                  <a:lnTo>
                    <a:pt x="0" y="83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C32A65F-1F8D-27CE-DCD0-B853D77F908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10511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D790724-BB3E-0A52-9B72-DC744A18360F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24727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AEC1397-7F73-6DBF-714B-3938C6E0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382110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AA1DFB-D0F7-6B57-7312-ABB16C259EB8}"/>
              </a:ext>
            </a:extLst>
          </p:cNvPr>
          <p:cNvSpPr txBox="1"/>
          <p:nvPr/>
        </p:nvSpPr>
        <p:spPr>
          <a:xfrm>
            <a:off x="590550" y="5201955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베스트 리뷰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8F7E82-42CE-D802-F14D-280CF0C1BD59}"/>
              </a:ext>
            </a:extLst>
          </p:cNvPr>
          <p:cNvSpPr txBox="1"/>
          <p:nvPr/>
        </p:nvSpPr>
        <p:spPr>
          <a:xfrm>
            <a:off x="595189" y="569047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094E59-B707-70F3-F1D6-A8C38B9AA419}"/>
              </a:ext>
            </a:extLst>
          </p:cNvPr>
          <p:cNvSpPr txBox="1"/>
          <p:nvPr/>
        </p:nvSpPr>
        <p:spPr>
          <a:xfrm>
            <a:off x="595189" y="5945598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BC4EBA-1ECD-0BC2-1752-8D18AE2738B1}"/>
              </a:ext>
            </a:extLst>
          </p:cNvPr>
          <p:cNvSpPr txBox="1"/>
          <p:nvPr/>
        </p:nvSpPr>
        <p:spPr>
          <a:xfrm>
            <a:off x="590550" y="622259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8936B-ED1D-09EE-26FF-A80C0BC00028}"/>
              </a:ext>
            </a:extLst>
          </p:cNvPr>
          <p:cNvSpPr txBox="1"/>
          <p:nvPr/>
        </p:nvSpPr>
        <p:spPr>
          <a:xfrm>
            <a:off x="6096000" y="5204031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8740E4-7EEC-1A29-F60F-2B486A23620C}"/>
              </a:ext>
            </a:extLst>
          </p:cNvPr>
          <p:cNvSpPr txBox="1"/>
          <p:nvPr/>
        </p:nvSpPr>
        <p:spPr>
          <a:xfrm>
            <a:off x="6100639" y="5692553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37A23F-3B67-35B0-F8CC-561DA303EDC0}"/>
              </a:ext>
            </a:extLst>
          </p:cNvPr>
          <p:cNvSpPr txBox="1"/>
          <p:nvPr/>
        </p:nvSpPr>
        <p:spPr>
          <a:xfrm>
            <a:off x="6100639" y="5947674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CBB267-2E40-19F0-1162-E2DA41B9420C}"/>
              </a:ext>
            </a:extLst>
          </p:cNvPr>
          <p:cNvSpPr txBox="1"/>
          <p:nvPr/>
        </p:nvSpPr>
        <p:spPr>
          <a:xfrm>
            <a:off x="6096000" y="6224673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54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BD337F-C98B-01DC-75F5-B143AC99891D}"/>
              </a:ext>
            </a:extLst>
          </p:cNvPr>
          <p:cNvSpPr/>
          <p:nvPr/>
        </p:nvSpPr>
        <p:spPr>
          <a:xfrm>
            <a:off x="585787" y="1126673"/>
            <a:ext cx="11006138" cy="377552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 b="-11366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4462581" y="5191387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4462580" y="5647873"/>
            <a:ext cx="3266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유명하고 유명한 레스토랑</a:t>
            </a:r>
          </a:p>
        </p:txBody>
      </p:sp>
    </p:spTree>
    <p:extLst>
      <p:ext uri="{BB962C8B-B14F-4D97-AF65-F5344CB8AC3E}">
        <p14:creationId xmlns:p14="http://schemas.microsoft.com/office/powerpoint/2010/main" val="378769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BD337F-C98B-01DC-75F5-B143AC99891D}"/>
              </a:ext>
            </a:extLst>
          </p:cNvPr>
          <p:cNvSpPr/>
          <p:nvPr/>
        </p:nvSpPr>
        <p:spPr>
          <a:xfrm>
            <a:off x="585787" y="1126673"/>
            <a:ext cx="11006138" cy="3775527"/>
          </a:xfrm>
          <a:prstGeom prst="roundRect">
            <a:avLst>
              <a:gd name="adj" fmla="val 4838"/>
            </a:avLst>
          </a:prstGeom>
          <a:blipFill>
            <a:blip r:embed="rId3"/>
            <a:stretch>
              <a:fillRect b="-11366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4462581" y="5921827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4462580" y="6378313"/>
            <a:ext cx="3266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유명하고 유명한 레스토랑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E18B08-F628-8FC3-901C-75362E95C0BE}"/>
              </a:ext>
            </a:extLst>
          </p:cNvPr>
          <p:cNvSpPr/>
          <p:nvPr/>
        </p:nvSpPr>
        <p:spPr>
          <a:xfrm>
            <a:off x="585787" y="4951738"/>
            <a:ext cx="1063626" cy="779589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AD6562-25AD-15B8-8844-E10CFBF7BF04}"/>
              </a:ext>
            </a:extLst>
          </p:cNvPr>
          <p:cNvSpPr/>
          <p:nvPr/>
        </p:nvSpPr>
        <p:spPr>
          <a:xfrm>
            <a:off x="1804987" y="4951738"/>
            <a:ext cx="1063626" cy="779589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EEA506-9FDA-870A-19CF-5C10C4512D38}"/>
              </a:ext>
            </a:extLst>
          </p:cNvPr>
          <p:cNvSpPr/>
          <p:nvPr/>
        </p:nvSpPr>
        <p:spPr>
          <a:xfrm>
            <a:off x="3024187" y="4951738"/>
            <a:ext cx="1063626" cy="779589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07FAE00-6D33-25ED-D495-B79CD3F67D5B}"/>
              </a:ext>
            </a:extLst>
          </p:cNvPr>
          <p:cNvSpPr/>
          <p:nvPr/>
        </p:nvSpPr>
        <p:spPr>
          <a:xfrm>
            <a:off x="4276725" y="4951737"/>
            <a:ext cx="1063626" cy="779589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204B56-82EB-C9E6-4061-A94298B2580D}"/>
              </a:ext>
            </a:extLst>
          </p:cNvPr>
          <p:cNvSpPr/>
          <p:nvPr/>
        </p:nvSpPr>
        <p:spPr>
          <a:xfrm>
            <a:off x="5566568" y="4951737"/>
            <a:ext cx="1063626" cy="779589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8460DC-2527-96CF-9A86-4D0685758022}"/>
              </a:ext>
            </a:extLst>
          </p:cNvPr>
          <p:cNvSpPr/>
          <p:nvPr/>
        </p:nvSpPr>
        <p:spPr>
          <a:xfrm>
            <a:off x="6819899" y="4951737"/>
            <a:ext cx="1063626" cy="779589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C3609E-6CD0-5AE2-7992-86C2D251A7DA}"/>
              </a:ext>
            </a:extLst>
          </p:cNvPr>
          <p:cNvSpPr/>
          <p:nvPr/>
        </p:nvSpPr>
        <p:spPr>
          <a:xfrm>
            <a:off x="8073230" y="4945944"/>
            <a:ext cx="1063626" cy="779589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62DB26-52D9-846B-6817-266A02B95F90}"/>
              </a:ext>
            </a:extLst>
          </p:cNvPr>
          <p:cNvSpPr/>
          <p:nvPr/>
        </p:nvSpPr>
        <p:spPr>
          <a:xfrm>
            <a:off x="9309099" y="4945943"/>
            <a:ext cx="1063626" cy="779589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A1BF1D-4667-080F-25AB-99AD55E7CA58}"/>
              </a:ext>
            </a:extLst>
          </p:cNvPr>
          <p:cNvSpPr/>
          <p:nvPr/>
        </p:nvSpPr>
        <p:spPr>
          <a:xfrm>
            <a:off x="10528299" y="4945943"/>
            <a:ext cx="1063626" cy="779589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3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BD337F-C98B-01DC-75F5-B143AC99891D}"/>
              </a:ext>
            </a:extLst>
          </p:cNvPr>
          <p:cNvSpPr/>
          <p:nvPr/>
        </p:nvSpPr>
        <p:spPr>
          <a:xfrm>
            <a:off x="585787" y="1126673"/>
            <a:ext cx="11006138" cy="377552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 l="130" t="-24877" r="-130" b="-887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539940-AAE7-2DD6-C884-BE70B26607AD}"/>
              </a:ext>
            </a:extLst>
          </p:cNvPr>
          <p:cNvSpPr/>
          <p:nvPr/>
        </p:nvSpPr>
        <p:spPr>
          <a:xfrm>
            <a:off x="585787" y="4220937"/>
            <a:ext cx="11006138" cy="1510390"/>
          </a:xfrm>
          <a:prstGeom prst="roundRect">
            <a:avLst>
              <a:gd name="adj" fmla="val 18605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4462581" y="4556387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4462580" y="5012873"/>
            <a:ext cx="3266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유명하고 유명한 레스토랑</a:t>
            </a:r>
          </a:p>
        </p:txBody>
      </p:sp>
    </p:spTree>
    <p:extLst>
      <p:ext uri="{BB962C8B-B14F-4D97-AF65-F5344CB8AC3E}">
        <p14:creationId xmlns:p14="http://schemas.microsoft.com/office/powerpoint/2010/main" val="92081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BC65206-F02A-B4C8-9CEF-5A647826118B}"/>
              </a:ext>
            </a:extLst>
          </p:cNvPr>
          <p:cNvSpPr/>
          <p:nvPr/>
        </p:nvSpPr>
        <p:spPr>
          <a:xfrm>
            <a:off x="1752600" y="1152526"/>
            <a:ext cx="2838450" cy="685800"/>
          </a:xfrm>
          <a:prstGeom prst="roundRect">
            <a:avLst>
              <a:gd name="adj" fmla="val 22223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회원찾기</a:t>
            </a:r>
            <a:endParaRPr lang="ko-KR" altLang="en-US" b="1" dirty="0"/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087E5666-CD12-D07A-31C1-0EEE2F169AAA}"/>
              </a:ext>
            </a:extLst>
          </p:cNvPr>
          <p:cNvSpPr/>
          <p:nvPr/>
        </p:nvSpPr>
        <p:spPr>
          <a:xfrm>
            <a:off x="1747834" y="2329933"/>
            <a:ext cx="3933825" cy="1438275"/>
          </a:xfrm>
          <a:prstGeom prst="round2SameRect">
            <a:avLst/>
          </a:prstGeom>
          <a:noFill/>
          <a:ln>
            <a:solidFill>
              <a:srgbClr val="8A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B359479B-8E8A-CAF7-C45E-DBA7E92537A5}"/>
              </a:ext>
            </a:extLst>
          </p:cNvPr>
          <p:cNvSpPr/>
          <p:nvPr/>
        </p:nvSpPr>
        <p:spPr>
          <a:xfrm rot="10800000">
            <a:off x="1747832" y="3768208"/>
            <a:ext cx="3933825" cy="765692"/>
          </a:xfrm>
          <a:prstGeom prst="round2SameRect">
            <a:avLst/>
          </a:prstGeom>
          <a:noFill/>
          <a:ln>
            <a:solidFill>
              <a:srgbClr val="8A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7B492-5E47-2917-0672-6EC262CD78E0}"/>
              </a:ext>
            </a:extLst>
          </p:cNvPr>
          <p:cNvSpPr txBox="1"/>
          <p:nvPr/>
        </p:nvSpPr>
        <p:spPr>
          <a:xfrm>
            <a:off x="2675168" y="2818237"/>
            <a:ext cx="20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rgbClr val="8A94FF"/>
                </a:solidFill>
              </a:rPr>
              <a:t>개인회원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7D0DE5-147E-059D-A79D-983D0664965B}"/>
              </a:ext>
            </a:extLst>
          </p:cNvPr>
          <p:cNvCxnSpPr>
            <a:cxnSpLocks/>
            <a:stCxn id="26" idx="1"/>
            <a:endCxn id="26" idx="3"/>
          </p:cNvCxnSpPr>
          <p:nvPr/>
        </p:nvCxnSpPr>
        <p:spPr>
          <a:xfrm>
            <a:off x="3714744" y="3768208"/>
            <a:ext cx="0" cy="76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49EDFAD-F81D-CF67-F7BF-00F780CF6F3B}"/>
              </a:ext>
            </a:extLst>
          </p:cNvPr>
          <p:cNvSpPr/>
          <p:nvPr/>
        </p:nvSpPr>
        <p:spPr>
          <a:xfrm rot="10800000">
            <a:off x="1747829" y="3768208"/>
            <a:ext cx="1966912" cy="765692"/>
          </a:xfrm>
          <a:prstGeom prst="round1Rect">
            <a:avLst/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FC28E-9CA2-482E-9F2D-9C53F72AC423}"/>
              </a:ext>
            </a:extLst>
          </p:cNvPr>
          <p:cNvSpPr txBox="1"/>
          <p:nvPr/>
        </p:nvSpPr>
        <p:spPr>
          <a:xfrm>
            <a:off x="2193121" y="3966388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아이디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A34C5F-78D6-79E9-F314-44728D530249}"/>
              </a:ext>
            </a:extLst>
          </p:cNvPr>
          <p:cNvSpPr txBox="1"/>
          <p:nvPr/>
        </p:nvSpPr>
        <p:spPr>
          <a:xfrm>
            <a:off x="4132804" y="3968233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8A94FF"/>
                </a:solidFill>
              </a:rPr>
              <a:t>비밀번호</a:t>
            </a:r>
            <a:endParaRPr lang="ko-KR" altLang="en-US" dirty="0">
              <a:solidFill>
                <a:srgbClr val="8A94FF"/>
              </a:solidFill>
            </a:endParaRP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1C5D8D32-52E9-495E-3DE5-FB64E95F1B47}"/>
              </a:ext>
            </a:extLst>
          </p:cNvPr>
          <p:cNvSpPr/>
          <p:nvPr/>
        </p:nvSpPr>
        <p:spPr>
          <a:xfrm>
            <a:off x="6608996" y="2329933"/>
            <a:ext cx="3933825" cy="1438275"/>
          </a:xfrm>
          <a:prstGeom prst="round2SameRect">
            <a:avLst/>
          </a:prstGeom>
          <a:noFill/>
          <a:ln>
            <a:solidFill>
              <a:srgbClr val="8A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B4F9E6A9-9886-7D41-ECC1-D0F9567FA0C7}"/>
              </a:ext>
            </a:extLst>
          </p:cNvPr>
          <p:cNvSpPr/>
          <p:nvPr/>
        </p:nvSpPr>
        <p:spPr>
          <a:xfrm rot="10800000">
            <a:off x="6608994" y="3768208"/>
            <a:ext cx="3933825" cy="765692"/>
          </a:xfrm>
          <a:prstGeom prst="round2SameRect">
            <a:avLst/>
          </a:prstGeom>
          <a:noFill/>
          <a:ln>
            <a:solidFill>
              <a:srgbClr val="8A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75978-6A6A-0829-B3FE-330FBEA2D83F}"/>
              </a:ext>
            </a:extLst>
          </p:cNvPr>
          <p:cNvSpPr txBox="1"/>
          <p:nvPr/>
        </p:nvSpPr>
        <p:spPr>
          <a:xfrm>
            <a:off x="7536330" y="2818237"/>
            <a:ext cx="20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8A94FF"/>
                </a:solidFill>
              </a:rPr>
              <a:t>기업회원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E54F79-BCE2-B01A-A490-0A20C3BCE120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8575906" y="3768208"/>
            <a:ext cx="0" cy="76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한쪽 모서리 34">
            <a:extLst>
              <a:ext uri="{FF2B5EF4-FFF2-40B4-BE49-F238E27FC236}">
                <a16:creationId xmlns:a16="http://schemas.microsoft.com/office/drawing/2014/main" id="{7BC2A39B-B4A4-AA34-1A49-607A3406AA39}"/>
              </a:ext>
            </a:extLst>
          </p:cNvPr>
          <p:cNvSpPr/>
          <p:nvPr/>
        </p:nvSpPr>
        <p:spPr>
          <a:xfrm rot="10800000">
            <a:off x="6608991" y="3768208"/>
            <a:ext cx="1966912" cy="765692"/>
          </a:xfrm>
          <a:prstGeom prst="round1Rect">
            <a:avLst/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1437F0-F57B-2435-1719-52A1E96F57B5}"/>
              </a:ext>
            </a:extLst>
          </p:cNvPr>
          <p:cNvSpPr txBox="1"/>
          <p:nvPr/>
        </p:nvSpPr>
        <p:spPr>
          <a:xfrm>
            <a:off x="7054283" y="3966388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아이디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1C331-30F2-EE0A-A8D8-58B48BEA209E}"/>
              </a:ext>
            </a:extLst>
          </p:cNvPr>
          <p:cNvSpPr txBox="1"/>
          <p:nvPr/>
        </p:nvSpPr>
        <p:spPr>
          <a:xfrm>
            <a:off x="8993966" y="3968233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8A94FF"/>
                </a:solidFill>
              </a:rPr>
              <a:t>비밀번호</a:t>
            </a:r>
            <a:endParaRPr lang="ko-KR" altLang="en-US" dirty="0">
              <a:solidFill>
                <a:srgbClr val="8A9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0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BD337F-C98B-01DC-75F5-B143AC99891D}"/>
              </a:ext>
            </a:extLst>
          </p:cNvPr>
          <p:cNvSpPr/>
          <p:nvPr/>
        </p:nvSpPr>
        <p:spPr>
          <a:xfrm>
            <a:off x="609599" y="1166813"/>
            <a:ext cx="6692901" cy="4914900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7966193" y="1166813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8A94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solidFill>
                  <a:srgbClr val="8A94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7966192" y="1623299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유명한 구름 솜사탕 맛집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67ABA-D9AB-8A9A-CD4C-9BECCA852D40}"/>
              </a:ext>
            </a:extLst>
          </p:cNvPr>
          <p:cNvSpPr txBox="1"/>
          <p:nvPr/>
        </p:nvSpPr>
        <p:spPr>
          <a:xfrm>
            <a:off x="8240831" y="2447130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9A302-813C-51F6-E46A-523BE28F1AAA}"/>
              </a:ext>
            </a:extLst>
          </p:cNvPr>
          <p:cNvSpPr txBox="1"/>
          <p:nvPr/>
        </p:nvSpPr>
        <p:spPr>
          <a:xfrm>
            <a:off x="8240830" y="2823519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F30D6-E26A-D7AC-2B3B-8AF0A279D9A9}"/>
              </a:ext>
            </a:extLst>
          </p:cNvPr>
          <p:cNvSpPr txBox="1"/>
          <p:nvPr/>
        </p:nvSpPr>
        <p:spPr>
          <a:xfrm>
            <a:off x="9040689" y="2447130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E6573-70BE-16CA-7FDF-745500F7FE06}"/>
              </a:ext>
            </a:extLst>
          </p:cNvPr>
          <p:cNvSpPr txBox="1"/>
          <p:nvPr/>
        </p:nvSpPr>
        <p:spPr>
          <a:xfrm>
            <a:off x="9040689" y="2823519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286B-5DB1-5285-CB65-AA856784D79F}"/>
              </a:ext>
            </a:extLst>
          </p:cNvPr>
          <p:cNvSpPr txBox="1"/>
          <p:nvPr/>
        </p:nvSpPr>
        <p:spPr>
          <a:xfrm>
            <a:off x="8240830" y="3176618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E9B9B-D1A4-9A3E-FAA3-05634FFFBA02}"/>
              </a:ext>
            </a:extLst>
          </p:cNvPr>
          <p:cNvSpPr txBox="1"/>
          <p:nvPr/>
        </p:nvSpPr>
        <p:spPr>
          <a:xfrm>
            <a:off x="9040689" y="3176618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F2801-0F80-57E7-403F-E3CD1359EA9C}"/>
              </a:ext>
            </a:extLst>
          </p:cNvPr>
          <p:cNvSpPr txBox="1"/>
          <p:nvPr/>
        </p:nvSpPr>
        <p:spPr>
          <a:xfrm>
            <a:off x="8240830" y="3529717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5EAB8B-3281-0BDD-1364-4C765C1655E4}"/>
              </a:ext>
            </a:extLst>
          </p:cNvPr>
          <p:cNvSpPr/>
          <p:nvPr/>
        </p:nvSpPr>
        <p:spPr>
          <a:xfrm>
            <a:off x="8321669" y="3906107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BC3EE-AC7C-BF3C-6C4C-B1123ED97526}"/>
              </a:ext>
            </a:extLst>
          </p:cNvPr>
          <p:cNvSpPr txBox="1"/>
          <p:nvPr/>
        </p:nvSpPr>
        <p:spPr>
          <a:xfrm>
            <a:off x="9040689" y="3529717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F42D9A5-DFA1-6156-DB9C-3B25D108D70E}"/>
              </a:ext>
            </a:extLst>
          </p:cNvPr>
          <p:cNvSpPr/>
          <p:nvPr/>
        </p:nvSpPr>
        <p:spPr>
          <a:xfrm>
            <a:off x="9751648" y="3906107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ED67D-E05D-1592-680D-E53FC7D9EF5F}"/>
              </a:ext>
            </a:extLst>
          </p:cNvPr>
          <p:cNvSpPr txBox="1"/>
          <p:nvPr/>
        </p:nvSpPr>
        <p:spPr>
          <a:xfrm>
            <a:off x="8240830" y="4964817"/>
            <a:ext cx="79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5EC25-A86E-D267-015C-2F3FEC62F699}"/>
              </a:ext>
            </a:extLst>
          </p:cNvPr>
          <p:cNvSpPr txBox="1"/>
          <p:nvPr/>
        </p:nvSpPr>
        <p:spPr>
          <a:xfrm>
            <a:off x="8245469" y="5272594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24E53-3CBD-5644-CC0D-01F8B65A3A8B}"/>
              </a:ext>
            </a:extLst>
          </p:cNvPr>
          <p:cNvSpPr txBox="1"/>
          <p:nvPr/>
        </p:nvSpPr>
        <p:spPr>
          <a:xfrm>
            <a:off x="8245469" y="5527715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1A8F9-6445-D45F-3FF8-C2EDA4454417}"/>
              </a:ext>
            </a:extLst>
          </p:cNvPr>
          <p:cNvSpPr txBox="1"/>
          <p:nvPr/>
        </p:nvSpPr>
        <p:spPr>
          <a:xfrm>
            <a:off x="8240830" y="5804714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C66E84E-0496-3DC1-7D8D-B84F1ACD18CD}"/>
              </a:ext>
            </a:extLst>
          </p:cNvPr>
          <p:cNvGrpSpPr/>
          <p:nvPr/>
        </p:nvGrpSpPr>
        <p:grpSpPr>
          <a:xfrm>
            <a:off x="9924637" y="2070740"/>
            <a:ext cx="960733" cy="276999"/>
            <a:chOff x="8343135" y="3814821"/>
            <a:chExt cx="2893887" cy="83436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8E3FEB2-C3E1-6C50-91F9-DF064A24D423}"/>
                </a:ext>
              </a:extLst>
            </p:cNvPr>
            <p:cNvSpPr/>
            <p:nvPr/>
          </p:nvSpPr>
          <p:spPr>
            <a:xfrm>
              <a:off x="10426419" y="3838577"/>
              <a:ext cx="810603" cy="810603"/>
            </a:xfrm>
            <a:prstGeom prst="ellipse">
              <a:avLst/>
            </a:prstGeom>
            <a:noFill/>
            <a:ln w="28575">
              <a:solidFill>
                <a:srgbClr val="8A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>
              <a:extLst>
                <a:ext uri="{FF2B5EF4-FFF2-40B4-BE49-F238E27FC236}">
                  <a16:creationId xmlns:a16="http://schemas.microsoft.com/office/drawing/2014/main" id="{60BF4212-8A97-017E-4200-D96784BE9F0F}"/>
                </a:ext>
              </a:extLst>
            </p:cNvPr>
            <p:cNvSpPr/>
            <p:nvPr/>
          </p:nvSpPr>
          <p:spPr>
            <a:xfrm>
              <a:off x="8343135" y="3814821"/>
              <a:ext cx="926172" cy="834367"/>
            </a:xfrm>
            <a:prstGeom prst="heart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">
              <a:extLst>
                <a:ext uri="{FF2B5EF4-FFF2-40B4-BE49-F238E27FC236}">
                  <a16:creationId xmlns:a16="http://schemas.microsoft.com/office/drawing/2014/main" id="{BF0BCE91-3943-5182-A703-1A13DCFAD013}"/>
                </a:ext>
              </a:extLst>
            </p:cNvPr>
            <p:cNvSpPr/>
            <p:nvPr/>
          </p:nvSpPr>
          <p:spPr>
            <a:xfrm>
              <a:off x="9538977" y="3814821"/>
              <a:ext cx="615799" cy="834359"/>
            </a:xfrm>
            <a:custGeom>
              <a:avLst/>
              <a:gdLst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0 w 615799"/>
                <a:gd name="connsiteY3" fmla="*/ 834359 h 834359"/>
                <a:gd name="connsiteX4" fmla="*/ 0 w 615799"/>
                <a:gd name="connsiteY4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799" h="834359">
                  <a:moveTo>
                    <a:pt x="0" y="0"/>
                  </a:moveTo>
                  <a:lnTo>
                    <a:pt x="615799" y="0"/>
                  </a:lnTo>
                  <a:lnTo>
                    <a:pt x="615799" y="834359"/>
                  </a:lnTo>
                  <a:cubicBezTo>
                    <a:pt x="516205" y="757832"/>
                    <a:pt x="395179" y="693212"/>
                    <a:pt x="297967" y="628592"/>
                  </a:cubicBezTo>
                  <a:lnTo>
                    <a:pt x="0" y="83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57D7218-78DE-03AA-B13D-71DF7D1DD2A0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10511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F32B7BA-FFFB-0956-ED1B-684FE13A5BE7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24727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9925B81-D5E1-CEAD-D65B-26E93C95AFD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382110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91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611B6D-1926-A02D-43D9-92BD2B088B34}"/>
              </a:ext>
            </a:extLst>
          </p:cNvPr>
          <p:cNvSpPr/>
          <p:nvPr/>
        </p:nvSpPr>
        <p:spPr>
          <a:xfrm>
            <a:off x="7847010" y="2429095"/>
            <a:ext cx="3505201" cy="3652618"/>
          </a:xfrm>
          <a:prstGeom prst="roundRect">
            <a:avLst/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BD337F-C98B-01DC-75F5-B143AC99891D}"/>
              </a:ext>
            </a:extLst>
          </p:cNvPr>
          <p:cNvSpPr/>
          <p:nvPr/>
        </p:nvSpPr>
        <p:spPr>
          <a:xfrm>
            <a:off x="609599" y="1166813"/>
            <a:ext cx="6692901" cy="4914900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7966193" y="1166813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8A94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solidFill>
                  <a:srgbClr val="8A94FF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7966192" y="1623299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A94FF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유명한 구름 솜사탕 맛집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67ABA-D9AB-8A9A-CD4C-9BECCA852D40}"/>
              </a:ext>
            </a:extLst>
          </p:cNvPr>
          <p:cNvSpPr txBox="1"/>
          <p:nvPr/>
        </p:nvSpPr>
        <p:spPr>
          <a:xfrm>
            <a:off x="8277342" y="2530695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9A302-813C-51F6-E46A-523BE28F1AAA}"/>
              </a:ext>
            </a:extLst>
          </p:cNvPr>
          <p:cNvSpPr txBox="1"/>
          <p:nvPr/>
        </p:nvSpPr>
        <p:spPr>
          <a:xfrm>
            <a:off x="8277341" y="2907084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F30D6-E26A-D7AC-2B3B-8AF0A279D9A9}"/>
              </a:ext>
            </a:extLst>
          </p:cNvPr>
          <p:cNvSpPr txBox="1"/>
          <p:nvPr/>
        </p:nvSpPr>
        <p:spPr>
          <a:xfrm>
            <a:off x="9077200" y="2530695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E6573-70BE-16CA-7FDF-745500F7FE06}"/>
              </a:ext>
            </a:extLst>
          </p:cNvPr>
          <p:cNvSpPr txBox="1"/>
          <p:nvPr/>
        </p:nvSpPr>
        <p:spPr>
          <a:xfrm>
            <a:off x="9077200" y="2907084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286B-5DB1-5285-CB65-AA856784D79F}"/>
              </a:ext>
            </a:extLst>
          </p:cNvPr>
          <p:cNvSpPr txBox="1"/>
          <p:nvPr/>
        </p:nvSpPr>
        <p:spPr>
          <a:xfrm>
            <a:off x="8277341" y="3260183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E9B9B-D1A4-9A3E-FAA3-05634FFFBA02}"/>
              </a:ext>
            </a:extLst>
          </p:cNvPr>
          <p:cNvSpPr txBox="1"/>
          <p:nvPr/>
        </p:nvSpPr>
        <p:spPr>
          <a:xfrm>
            <a:off x="9077200" y="3260183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F2801-0F80-57E7-403F-E3CD1359EA9C}"/>
              </a:ext>
            </a:extLst>
          </p:cNvPr>
          <p:cNvSpPr txBox="1"/>
          <p:nvPr/>
        </p:nvSpPr>
        <p:spPr>
          <a:xfrm>
            <a:off x="8277341" y="3613282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5EAB8B-3281-0BDD-1364-4C765C1655E4}"/>
              </a:ext>
            </a:extLst>
          </p:cNvPr>
          <p:cNvSpPr/>
          <p:nvPr/>
        </p:nvSpPr>
        <p:spPr>
          <a:xfrm>
            <a:off x="8358180" y="3900772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BC3EE-AC7C-BF3C-6C4C-B1123ED97526}"/>
              </a:ext>
            </a:extLst>
          </p:cNvPr>
          <p:cNvSpPr txBox="1"/>
          <p:nvPr/>
        </p:nvSpPr>
        <p:spPr>
          <a:xfrm>
            <a:off x="9077200" y="3613282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F42D9A5-DFA1-6156-DB9C-3B25D108D70E}"/>
              </a:ext>
            </a:extLst>
          </p:cNvPr>
          <p:cNvSpPr/>
          <p:nvPr/>
        </p:nvSpPr>
        <p:spPr>
          <a:xfrm>
            <a:off x="9788159" y="3900772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ED67D-E05D-1592-680D-E53FC7D9EF5F}"/>
              </a:ext>
            </a:extLst>
          </p:cNvPr>
          <p:cNvSpPr txBox="1"/>
          <p:nvPr/>
        </p:nvSpPr>
        <p:spPr>
          <a:xfrm>
            <a:off x="8277341" y="4870582"/>
            <a:ext cx="79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5EC25-A86E-D267-015C-2F3FEC62F699}"/>
              </a:ext>
            </a:extLst>
          </p:cNvPr>
          <p:cNvSpPr txBox="1"/>
          <p:nvPr/>
        </p:nvSpPr>
        <p:spPr>
          <a:xfrm>
            <a:off x="8281980" y="5178359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24E53-3CBD-5644-CC0D-01F8B65A3A8B}"/>
              </a:ext>
            </a:extLst>
          </p:cNvPr>
          <p:cNvSpPr txBox="1"/>
          <p:nvPr/>
        </p:nvSpPr>
        <p:spPr>
          <a:xfrm>
            <a:off x="8281980" y="5433480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1A8F9-6445-D45F-3FF8-C2EDA4454417}"/>
              </a:ext>
            </a:extLst>
          </p:cNvPr>
          <p:cNvSpPr txBox="1"/>
          <p:nvPr/>
        </p:nvSpPr>
        <p:spPr>
          <a:xfrm>
            <a:off x="8277341" y="5710479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solidFill>
                <a:schemeClr val="bg1"/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49C763-DBCD-FFB6-02DD-0BA8A42C662D}"/>
              </a:ext>
            </a:extLst>
          </p:cNvPr>
          <p:cNvGrpSpPr/>
          <p:nvPr/>
        </p:nvGrpSpPr>
        <p:grpSpPr>
          <a:xfrm>
            <a:off x="9924637" y="2033900"/>
            <a:ext cx="960733" cy="276999"/>
            <a:chOff x="8343135" y="3814821"/>
            <a:chExt cx="2893887" cy="83436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5DAF62-85FC-1116-1B8E-9BE654565949}"/>
                </a:ext>
              </a:extLst>
            </p:cNvPr>
            <p:cNvSpPr/>
            <p:nvPr/>
          </p:nvSpPr>
          <p:spPr>
            <a:xfrm>
              <a:off x="10426419" y="3838577"/>
              <a:ext cx="810603" cy="810603"/>
            </a:xfrm>
            <a:prstGeom prst="ellipse">
              <a:avLst/>
            </a:prstGeom>
            <a:noFill/>
            <a:ln w="28575">
              <a:solidFill>
                <a:srgbClr val="8A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>
              <a:extLst>
                <a:ext uri="{FF2B5EF4-FFF2-40B4-BE49-F238E27FC236}">
                  <a16:creationId xmlns:a16="http://schemas.microsoft.com/office/drawing/2014/main" id="{EFDF97DE-1440-724B-EF13-FB5D439C936B}"/>
                </a:ext>
              </a:extLst>
            </p:cNvPr>
            <p:cNvSpPr/>
            <p:nvPr/>
          </p:nvSpPr>
          <p:spPr>
            <a:xfrm>
              <a:off x="8343135" y="3814821"/>
              <a:ext cx="926172" cy="834367"/>
            </a:xfrm>
            <a:prstGeom prst="heart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">
              <a:extLst>
                <a:ext uri="{FF2B5EF4-FFF2-40B4-BE49-F238E27FC236}">
                  <a16:creationId xmlns:a16="http://schemas.microsoft.com/office/drawing/2014/main" id="{DB930E06-423D-D16F-6D6B-854B032ED2EE}"/>
                </a:ext>
              </a:extLst>
            </p:cNvPr>
            <p:cNvSpPr/>
            <p:nvPr/>
          </p:nvSpPr>
          <p:spPr>
            <a:xfrm>
              <a:off x="9538977" y="3814821"/>
              <a:ext cx="615799" cy="834359"/>
            </a:xfrm>
            <a:custGeom>
              <a:avLst/>
              <a:gdLst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0 w 615799"/>
                <a:gd name="connsiteY3" fmla="*/ 834359 h 834359"/>
                <a:gd name="connsiteX4" fmla="*/ 0 w 615799"/>
                <a:gd name="connsiteY4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  <a:gd name="connsiteX0" fmla="*/ 0 w 615799"/>
                <a:gd name="connsiteY0" fmla="*/ 0 h 834359"/>
                <a:gd name="connsiteX1" fmla="*/ 615799 w 615799"/>
                <a:gd name="connsiteY1" fmla="*/ 0 h 834359"/>
                <a:gd name="connsiteX2" fmla="*/ 615799 w 615799"/>
                <a:gd name="connsiteY2" fmla="*/ 834359 h 834359"/>
                <a:gd name="connsiteX3" fmla="*/ 297967 w 615799"/>
                <a:gd name="connsiteY3" fmla="*/ 628592 h 834359"/>
                <a:gd name="connsiteX4" fmla="*/ 0 w 615799"/>
                <a:gd name="connsiteY4" fmla="*/ 834359 h 834359"/>
                <a:gd name="connsiteX5" fmla="*/ 0 w 615799"/>
                <a:gd name="connsiteY5" fmla="*/ 0 h 83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799" h="834359">
                  <a:moveTo>
                    <a:pt x="0" y="0"/>
                  </a:moveTo>
                  <a:lnTo>
                    <a:pt x="615799" y="0"/>
                  </a:lnTo>
                  <a:lnTo>
                    <a:pt x="615799" y="834359"/>
                  </a:lnTo>
                  <a:cubicBezTo>
                    <a:pt x="516205" y="757832"/>
                    <a:pt x="395179" y="693212"/>
                    <a:pt x="297967" y="628592"/>
                  </a:cubicBezTo>
                  <a:lnTo>
                    <a:pt x="0" y="83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E7DAA3A-CD94-311D-CD44-FF313305EDF7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10511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EBD4CDF-2EC5-CE0A-9DA0-94FE869F891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24727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31CB0D5-B0C0-9092-747B-2622CCFB4216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382110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88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9CF66F-712E-9A48-26BE-D7C97C420302}"/>
              </a:ext>
            </a:extLst>
          </p:cNvPr>
          <p:cNvSpPr/>
          <p:nvPr/>
        </p:nvSpPr>
        <p:spPr>
          <a:xfrm>
            <a:off x="6743700" y="1264882"/>
            <a:ext cx="7124700" cy="914400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7096234" y="1332862"/>
            <a:ext cx="32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40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7096233" y="1789348"/>
            <a:ext cx="326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유명한 구름 솜사탕 맛집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67ABA-D9AB-8A9A-CD4C-9BECCA852D40}"/>
              </a:ext>
            </a:extLst>
          </p:cNvPr>
          <p:cNvSpPr txBox="1"/>
          <p:nvPr/>
        </p:nvSpPr>
        <p:spPr>
          <a:xfrm>
            <a:off x="7495068" y="2348807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9A302-813C-51F6-E46A-523BE28F1AAA}"/>
              </a:ext>
            </a:extLst>
          </p:cNvPr>
          <p:cNvSpPr txBox="1"/>
          <p:nvPr/>
        </p:nvSpPr>
        <p:spPr>
          <a:xfrm>
            <a:off x="7495067" y="2610892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F30D6-E26A-D7AC-2B3B-8AF0A279D9A9}"/>
              </a:ext>
            </a:extLst>
          </p:cNvPr>
          <p:cNvSpPr txBox="1"/>
          <p:nvPr/>
        </p:nvSpPr>
        <p:spPr>
          <a:xfrm>
            <a:off x="8294926" y="2348807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E6573-70BE-16CA-7FDF-745500F7FE06}"/>
              </a:ext>
            </a:extLst>
          </p:cNvPr>
          <p:cNvSpPr txBox="1"/>
          <p:nvPr/>
        </p:nvSpPr>
        <p:spPr>
          <a:xfrm>
            <a:off x="8294926" y="2610892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286B-5DB1-5285-CB65-AA856784D79F}"/>
              </a:ext>
            </a:extLst>
          </p:cNvPr>
          <p:cNvSpPr txBox="1"/>
          <p:nvPr/>
        </p:nvSpPr>
        <p:spPr>
          <a:xfrm>
            <a:off x="7495067" y="2882995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E9B9B-D1A4-9A3E-FAA3-05634FFFBA02}"/>
              </a:ext>
            </a:extLst>
          </p:cNvPr>
          <p:cNvSpPr txBox="1"/>
          <p:nvPr/>
        </p:nvSpPr>
        <p:spPr>
          <a:xfrm>
            <a:off x="8294926" y="2882995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F2801-0F80-57E7-403F-E3CD1359EA9C}"/>
              </a:ext>
            </a:extLst>
          </p:cNvPr>
          <p:cNvSpPr txBox="1"/>
          <p:nvPr/>
        </p:nvSpPr>
        <p:spPr>
          <a:xfrm>
            <a:off x="7495067" y="3142968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5EAB8B-3281-0BDD-1364-4C765C1655E4}"/>
              </a:ext>
            </a:extLst>
          </p:cNvPr>
          <p:cNvSpPr/>
          <p:nvPr/>
        </p:nvSpPr>
        <p:spPr>
          <a:xfrm>
            <a:off x="7575906" y="3521616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BC3EE-AC7C-BF3C-6C4C-B1123ED97526}"/>
              </a:ext>
            </a:extLst>
          </p:cNvPr>
          <p:cNvSpPr txBox="1"/>
          <p:nvPr/>
        </p:nvSpPr>
        <p:spPr>
          <a:xfrm>
            <a:off x="8294926" y="3142968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F42D9A5-DFA1-6156-DB9C-3B25D108D70E}"/>
              </a:ext>
            </a:extLst>
          </p:cNvPr>
          <p:cNvSpPr/>
          <p:nvPr/>
        </p:nvSpPr>
        <p:spPr>
          <a:xfrm>
            <a:off x="9005885" y="3521616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ED67D-E05D-1592-680D-E53FC7D9EF5F}"/>
              </a:ext>
            </a:extLst>
          </p:cNvPr>
          <p:cNvSpPr txBox="1"/>
          <p:nvPr/>
        </p:nvSpPr>
        <p:spPr>
          <a:xfrm>
            <a:off x="1013743" y="5232320"/>
            <a:ext cx="79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5EC25-A86E-D267-015C-2F3FEC62F699}"/>
              </a:ext>
            </a:extLst>
          </p:cNvPr>
          <p:cNvSpPr txBox="1"/>
          <p:nvPr/>
        </p:nvSpPr>
        <p:spPr>
          <a:xfrm>
            <a:off x="1018382" y="554009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24E53-3CBD-5644-CC0D-01F8B65A3A8B}"/>
              </a:ext>
            </a:extLst>
          </p:cNvPr>
          <p:cNvSpPr txBox="1"/>
          <p:nvPr/>
        </p:nvSpPr>
        <p:spPr>
          <a:xfrm>
            <a:off x="1018382" y="5795218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1A8F9-6445-D45F-3FF8-C2EDA4454417}"/>
              </a:ext>
            </a:extLst>
          </p:cNvPr>
          <p:cNvSpPr txBox="1"/>
          <p:nvPr/>
        </p:nvSpPr>
        <p:spPr>
          <a:xfrm>
            <a:off x="1013743" y="607221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052E7D-EED2-E1CD-3998-4986FE2BB246}"/>
              </a:ext>
            </a:extLst>
          </p:cNvPr>
          <p:cNvSpPr/>
          <p:nvPr/>
        </p:nvSpPr>
        <p:spPr>
          <a:xfrm>
            <a:off x="1013743" y="1166813"/>
            <a:ext cx="5082257" cy="3732131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F8B6976A-F9E5-45A9-D862-466FCFD76D09}"/>
              </a:ext>
            </a:extLst>
          </p:cNvPr>
          <p:cNvSpPr/>
          <p:nvPr/>
        </p:nvSpPr>
        <p:spPr>
          <a:xfrm>
            <a:off x="5203279" y="4397194"/>
            <a:ext cx="307477" cy="276999"/>
          </a:xfrm>
          <a:prstGeom prst="hear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2">
            <a:extLst>
              <a:ext uri="{FF2B5EF4-FFF2-40B4-BE49-F238E27FC236}">
                <a16:creationId xmlns:a16="http://schemas.microsoft.com/office/drawing/2014/main" id="{F2AB7B51-434B-3D8F-D866-90E47CAF871B}"/>
              </a:ext>
            </a:extLst>
          </p:cNvPr>
          <p:cNvSpPr/>
          <p:nvPr/>
        </p:nvSpPr>
        <p:spPr>
          <a:xfrm>
            <a:off x="5649828" y="4397194"/>
            <a:ext cx="204437" cy="276996"/>
          </a:xfrm>
          <a:custGeom>
            <a:avLst/>
            <a:gdLst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0 w 615799"/>
              <a:gd name="connsiteY3" fmla="*/ 834359 h 834359"/>
              <a:gd name="connsiteX4" fmla="*/ 0 w 615799"/>
              <a:gd name="connsiteY4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799" h="834359">
                <a:moveTo>
                  <a:pt x="0" y="0"/>
                </a:moveTo>
                <a:lnTo>
                  <a:pt x="615799" y="0"/>
                </a:lnTo>
                <a:lnTo>
                  <a:pt x="615799" y="834359"/>
                </a:lnTo>
                <a:cubicBezTo>
                  <a:pt x="516205" y="757832"/>
                  <a:pt x="395179" y="693212"/>
                  <a:pt x="297967" y="628592"/>
                </a:cubicBezTo>
                <a:lnTo>
                  <a:pt x="0" y="834359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646D4-0A7C-34FB-C9EE-E5B4A885DAD2}"/>
              </a:ext>
            </a:extLst>
          </p:cNvPr>
          <p:cNvSpPr txBox="1"/>
          <p:nvPr/>
        </p:nvSpPr>
        <p:spPr>
          <a:xfrm>
            <a:off x="7177072" y="5385792"/>
            <a:ext cx="693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인천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호선 예술회관역 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</a:t>
            </a:r>
            <a:r>
              <a:rPr lang="ko-KR" altLang="en-US" sz="1400" b="0" i="0" dirty="0" err="1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번출구</a:t>
            </a:r>
            <a:r>
              <a:rPr lang="ko-KR" altLang="en-US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직진 도보 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분</a:t>
            </a:r>
            <a:endParaRPr lang="ko-KR" altLang="en-US" sz="14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6AA1BD-8FEA-873F-2B24-9280F8C91547}"/>
              </a:ext>
            </a:extLst>
          </p:cNvPr>
          <p:cNvSpPr txBox="1"/>
          <p:nvPr/>
        </p:nvSpPr>
        <p:spPr>
          <a:xfrm>
            <a:off x="7177072" y="5795218"/>
            <a:ext cx="693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424242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주차 가능</a:t>
            </a:r>
            <a:endParaRPr lang="ko-KR" altLang="en-US" sz="14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3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9CF66F-712E-9A48-26BE-D7C97C420302}"/>
              </a:ext>
            </a:extLst>
          </p:cNvPr>
          <p:cNvSpPr/>
          <p:nvPr/>
        </p:nvSpPr>
        <p:spPr>
          <a:xfrm>
            <a:off x="6743700" y="1264882"/>
            <a:ext cx="7124700" cy="914400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6991459" y="1332862"/>
            <a:ext cx="32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40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6991458" y="1789348"/>
            <a:ext cx="326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유명한 구름 솜사탕 맛집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9A302-813C-51F6-E46A-523BE28F1AAA}"/>
              </a:ext>
            </a:extLst>
          </p:cNvPr>
          <p:cNvSpPr txBox="1"/>
          <p:nvPr/>
        </p:nvSpPr>
        <p:spPr>
          <a:xfrm>
            <a:off x="7390292" y="3244114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F30D6-E26A-D7AC-2B3B-8AF0A279D9A9}"/>
              </a:ext>
            </a:extLst>
          </p:cNvPr>
          <p:cNvSpPr txBox="1"/>
          <p:nvPr/>
        </p:nvSpPr>
        <p:spPr>
          <a:xfrm>
            <a:off x="8190151" y="2572902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E6573-70BE-16CA-7FDF-745500F7FE06}"/>
              </a:ext>
            </a:extLst>
          </p:cNvPr>
          <p:cNvSpPr txBox="1"/>
          <p:nvPr/>
        </p:nvSpPr>
        <p:spPr>
          <a:xfrm>
            <a:off x="8190151" y="3244114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286B-5DB1-5285-CB65-AA856784D79F}"/>
              </a:ext>
            </a:extLst>
          </p:cNvPr>
          <p:cNvSpPr txBox="1"/>
          <p:nvPr/>
        </p:nvSpPr>
        <p:spPr>
          <a:xfrm>
            <a:off x="7390292" y="3582691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E9B9B-D1A4-9A3E-FAA3-05634FFFBA02}"/>
              </a:ext>
            </a:extLst>
          </p:cNvPr>
          <p:cNvSpPr txBox="1"/>
          <p:nvPr/>
        </p:nvSpPr>
        <p:spPr>
          <a:xfrm>
            <a:off x="8190151" y="3582691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F2801-0F80-57E7-403F-E3CD1359EA9C}"/>
              </a:ext>
            </a:extLst>
          </p:cNvPr>
          <p:cNvSpPr txBox="1"/>
          <p:nvPr/>
        </p:nvSpPr>
        <p:spPr>
          <a:xfrm>
            <a:off x="961915" y="4999989"/>
            <a:ext cx="102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대표메뉴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5EAB8B-3281-0BDD-1364-4C765C1655E4}"/>
              </a:ext>
            </a:extLst>
          </p:cNvPr>
          <p:cNvSpPr/>
          <p:nvPr/>
        </p:nvSpPr>
        <p:spPr>
          <a:xfrm>
            <a:off x="1013743" y="537803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BC3EE-AC7C-BF3C-6C4C-B1123ED97526}"/>
              </a:ext>
            </a:extLst>
          </p:cNvPr>
          <p:cNvSpPr txBox="1"/>
          <p:nvPr/>
        </p:nvSpPr>
        <p:spPr>
          <a:xfrm>
            <a:off x="1990725" y="4999989"/>
            <a:ext cx="113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F42D9A5-DFA1-6156-DB9C-3B25D108D70E}"/>
              </a:ext>
            </a:extLst>
          </p:cNvPr>
          <p:cNvSpPr/>
          <p:nvPr/>
        </p:nvSpPr>
        <p:spPr>
          <a:xfrm>
            <a:off x="2443722" y="537803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ED67D-E05D-1592-680D-E53FC7D9EF5F}"/>
              </a:ext>
            </a:extLst>
          </p:cNvPr>
          <p:cNvSpPr txBox="1"/>
          <p:nvPr/>
        </p:nvSpPr>
        <p:spPr>
          <a:xfrm>
            <a:off x="7390292" y="4501196"/>
            <a:ext cx="79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5EC25-A86E-D267-015C-2F3FEC62F699}"/>
              </a:ext>
            </a:extLst>
          </p:cNvPr>
          <p:cNvSpPr txBox="1"/>
          <p:nvPr/>
        </p:nvSpPr>
        <p:spPr>
          <a:xfrm>
            <a:off x="7394931" y="4891234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24E53-3CBD-5644-CC0D-01F8B65A3A8B}"/>
              </a:ext>
            </a:extLst>
          </p:cNvPr>
          <p:cNvSpPr txBox="1"/>
          <p:nvPr/>
        </p:nvSpPr>
        <p:spPr>
          <a:xfrm>
            <a:off x="7394931" y="5647713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1A8F9-6445-D45F-3FF8-C2EDA4454417}"/>
              </a:ext>
            </a:extLst>
          </p:cNvPr>
          <p:cNvSpPr txBox="1"/>
          <p:nvPr/>
        </p:nvSpPr>
        <p:spPr>
          <a:xfrm>
            <a:off x="7390292" y="6023101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052E7D-EED2-E1CD-3998-4986FE2BB246}"/>
              </a:ext>
            </a:extLst>
          </p:cNvPr>
          <p:cNvSpPr/>
          <p:nvPr/>
        </p:nvSpPr>
        <p:spPr>
          <a:xfrm>
            <a:off x="1013743" y="1166813"/>
            <a:ext cx="5082257" cy="3732131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F8B6976A-F9E5-45A9-D862-466FCFD76D09}"/>
              </a:ext>
            </a:extLst>
          </p:cNvPr>
          <p:cNvSpPr/>
          <p:nvPr/>
        </p:nvSpPr>
        <p:spPr>
          <a:xfrm>
            <a:off x="5186345" y="4397194"/>
            <a:ext cx="307477" cy="276999"/>
          </a:xfrm>
          <a:prstGeom prst="hear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2">
            <a:extLst>
              <a:ext uri="{FF2B5EF4-FFF2-40B4-BE49-F238E27FC236}">
                <a16:creationId xmlns:a16="http://schemas.microsoft.com/office/drawing/2014/main" id="{F2AB7B51-434B-3D8F-D866-90E47CAF871B}"/>
              </a:ext>
            </a:extLst>
          </p:cNvPr>
          <p:cNvSpPr/>
          <p:nvPr/>
        </p:nvSpPr>
        <p:spPr>
          <a:xfrm>
            <a:off x="5632894" y="4397194"/>
            <a:ext cx="204437" cy="276996"/>
          </a:xfrm>
          <a:custGeom>
            <a:avLst/>
            <a:gdLst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0 w 615799"/>
              <a:gd name="connsiteY3" fmla="*/ 834359 h 834359"/>
              <a:gd name="connsiteX4" fmla="*/ 0 w 615799"/>
              <a:gd name="connsiteY4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799" h="834359">
                <a:moveTo>
                  <a:pt x="0" y="0"/>
                </a:moveTo>
                <a:lnTo>
                  <a:pt x="615799" y="0"/>
                </a:lnTo>
                <a:lnTo>
                  <a:pt x="615799" y="834359"/>
                </a:lnTo>
                <a:cubicBezTo>
                  <a:pt x="516205" y="757832"/>
                  <a:pt x="395179" y="693212"/>
                  <a:pt x="297967" y="628592"/>
                </a:cubicBezTo>
                <a:lnTo>
                  <a:pt x="0" y="834359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646D4-0A7C-34FB-C9EE-E5B4A885DAD2}"/>
              </a:ext>
            </a:extLst>
          </p:cNvPr>
          <p:cNvSpPr txBox="1"/>
          <p:nvPr/>
        </p:nvSpPr>
        <p:spPr>
          <a:xfrm>
            <a:off x="8190151" y="2894378"/>
            <a:ext cx="693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인천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호선 예술회관역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번출구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직진 도보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분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6AA1BD-8FEA-873F-2B24-9280F8C91547}"/>
              </a:ext>
            </a:extLst>
          </p:cNvPr>
          <p:cNvSpPr txBox="1"/>
          <p:nvPr/>
        </p:nvSpPr>
        <p:spPr>
          <a:xfrm>
            <a:off x="7390292" y="3987250"/>
            <a:ext cx="693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424242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주차 가능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D0FFAD-E2FB-8027-7622-5A726EC12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76" y="2521527"/>
            <a:ext cx="325590" cy="3255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85E8B1-A1AF-F263-E985-834FEED4C7A9}"/>
              </a:ext>
            </a:extLst>
          </p:cNvPr>
          <p:cNvSpPr txBox="1"/>
          <p:nvPr/>
        </p:nvSpPr>
        <p:spPr>
          <a:xfrm>
            <a:off x="7390292" y="5272325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매주 꼭 오는 곳이에요</a:t>
            </a:r>
            <a:r>
              <a:rPr lang="en-US" altLang="ko-KR" sz="120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~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3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023E75E-1F01-A28D-7AAA-43958FB31F02}"/>
              </a:ext>
            </a:extLst>
          </p:cNvPr>
          <p:cNvSpPr/>
          <p:nvPr/>
        </p:nvSpPr>
        <p:spPr>
          <a:xfrm>
            <a:off x="996829" y="5004566"/>
            <a:ext cx="1035183" cy="276996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9CF66F-712E-9A48-26BE-D7C97C420302}"/>
              </a:ext>
            </a:extLst>
          </p:cNvPr>
          <p:cNvSpPr/>
          <p:nvPr/>
        </p:nvSpPr>
        <p:spPr>
          <a:xfrm>
            <a:off x="6743700" y="1264882"/>
            <a:ext cx="7124700" cy="914400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6991459" y="1332862"/>
            <a:ext cx="32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40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6991458" y="1789348"/>
            <a:ext cx="326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유명한 구름 솜사탕 맛집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9A302-813C-51F6-E46A-523BE28F1AAA}"/>
              </a:ext>
            </a:extLst>
          </p:cNvPr>
          <p:cNvSpPr txBox="1"/>
          <p:nvPr/>
        </p:nvSpPr>
        <p:spPr>
          <a:xfrm>
            <a:off x="7390292" y="3244114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F30D6-E26A-D7AC-2B3B-8AF0A279D9A9}"/>
              </a:ext>
            </a:extLst>
          </p:cNvPr>
          <p:cNvSpPr txBox="1"/>
          <p:nvPr/>
        </p:nvSpPr>
        <p:spPr>
          <a:xfrm>
            <a:off x="8190151" y="2572902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E6573-70BE-16CA-7FDF-745500F7FE06}"/>
              </a:ext>
            </a:extLst>
          </p:cNvPr>
          <p:cNvSpPr txBox="1"/>
          <p:nvPr/>
        </p:nvSpPr>
        <p:spPr>
          <a:xfrm>
            <a:off x="8190151" y="3244114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286B-5DB1-5285-CB65-AA856784D79F}"/>
              </a:ext>
            </a:extLst>
          </p:cNvPr>
          <p:cNvSpPr txBox="1"/>
          <p:nvPr/>
        </p:nvSpPr>
        <p:spPr>
          <a:xfrm>
            <a:off x="7390292" y="3582691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E9B9B-D1A4-9A3E-FAA3-05634FFFBA02}"/>
              </a:ext>
            </a:extLst>
          </p:cNvPr>
          <p:cNvSpPr txBox="1"/>
          <p:nvPr/>
        </p:nvSpPr>
        <p:spPr>
          <a:xfrm>
            <a:off x="8190151" y="3582691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F2801-0F80-57E7-403F-E3CD1359EA9C}"/>
              </a:ext>
            </a:extLst>
          </p:cNvPr>
          <p:cNvSpPr txBox="1"/>
          <p:nvPr/>
        </p:nvSpPr>
        <p:spPr>
          <a:xfrm>
            <a:off x="1085740" y="4999989"/>
            <a:ext cx="102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대표메뉴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5EAB8B-3281-0BDD-1364-4C765C1655E4}"/>
              </a:ext>
            </a:extLst>
          </p:cNvPr>
          <p:cNvSpPr/>
          <p:nvPr/>
        </p:nvSpPr>
        <p:spPr>
          <a:xfrm>
            <a:off x="1013743" y="537803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BC3EE-AC7C-BF3C-6C4C-B1123ED97526}"/>
              </a:ext>
            </a:extLst>
          </p:cNvPr>
          <p:cNvSpPr txBox="1"/>
          <p:nvPr/>
        </p:nvSpPr>
        <p:spPr>
          <a:xfrm>
            <a:off x="2085975" y="5009514"/>
            <a:ext cx="113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F42D9A5-DFA1-6156-DB9C-3B25D108D70E}"/>
              </a:ext>
            </a:extLst>
          </p:cNvPr>
          <p:cNvSpPr/>
          <p:nvPr/>
        </p:nvSpPr>
        <p:spPr>
          <a:xfrm>
            <a:off x="2443722" y="537803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ED67D-E05D-1592-680D-E53FC7D9EF5F}"/>
              </a:ext>
            </a:extLst>
          </p:cNvPr>
          <p:cNvSpPr txBox="1"/>
          <p:nvPr/>
        </p:nvSpPr>
        <p:spPr>
          <a:xfrm>
            <a:off x="7390292" y="4501196"/>
            <a:ext cx="79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5EC25-A86E-D267-015C-2F3FEC62F699}"/>
              </a:ext>
            </a:extLst>
          </p:cNvPr>
          <p:cNvSpPr txBox="1"/>
          <p:nvPr/>
        </p:nvSpPr>
        <p:spPr>
          <a:xfrm>
            <a:off x="7394931" y="4891234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24E53-3CBD-5644-CC0D-01F8B65A3A8B}"/>
              </a:ext>
            </a:extLst>
          </p:cNvPr>
          <p:cNvSpPr txBox="1"/>
          <p:nvPr/>
        </p:nvSpPr>
        <p:spPr>
          <a:xfrm>
            <a:off x="7394931" y="5647713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1A8F9-6445-D45F-3FF8-C2EDA4454417}"/>
              </a:ext>
            </a:extLst>
          </p:cNvPr>
          <p:cNvSpPr txBox="1"/>
          <p:nvPr/>
        </p:nvSpPr>
        <p:spPr>
          <a:xfrm>
            <a:off x="7390292" y="6023101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052E7D-EED2-E1CD-3998-4986FE2BB246}"/>
              </a:ext>
            </a:extLst>
          </p:cNvPr>
          <p:cNvSpPr/>
          <p:nvPr/>
        </p:nvSpPr>
        <p:spPr>
          <a:xfrm>
            <a:off x="1013743" y="1166813"/>
            <a:ext cx="5082257" cy="3732131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F8B6976A-F9E5-45A9-D862-466FCFD76D09}"/>
              </a:ext>
            </a:extLst>
          </p:cNvPr>
          <p:cNvSpPr/>
          <p:nvPr/>
        </p:nvSpPr>
        <p:spPr>
          <a:xfrm>
            <a:off x="5186345" y="4397194"/>
            <a:ext cx="307477" cy="276999"/>
          </a:xfrm>
          <a:prstGeom prst="hear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2">
            <a:extLst>
              <a:ext uri="{FF2B5EF4-FFF2-40B4-BE49-F238E27FC236}">
                <a16:creationId xmlns:a16="http://schemas.microsoft.com/office/drawing/2014/main" id="{F2AB7B51-434B-3D8F-D866-90E47CAF871B}"/>
              </a:ext>
            </a:extLst>
          </p:cNvPr>
          <p:cNvSpPr/>
          <p:nvPr/>
        </p:nvSpPr>
        <p:spPr>
          <a:xfrm>
            <a:off x="5632894" y="4397194"/>
            <a:ext cx="204437" cy="276996"/>
          </a:xfrm>
          <a:custGeom>
            <a:avLst/>
            <a:gdLst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0 w 615799"/>
              <a:gd name="connsiteY3" fmla="*/ 834359 h 834359"/>
              <a:gd name="connsiteX4" fmla="*/ 0 w 615799"/>
              <a:gd name="connsiteY4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799" h="834359">
                <a:moveTo>
                  <a:pt x="0" y="0"/>
                </a:moveTo>
                <a:lnTo>
                  <a:pt x="615799" y="0"/>
                </a:lnTo>
                <a:lnTo>
                  <a:pt x="615799" y="834359"/>
                </a:lnTo>
                <a:cubicBezTo>
                  <a:pt x="516205" y="757832"/>
                  <a:pt x="395179" y="693212"/>
                  <a:pt x="297967" y="628592"/>
                </a:cubicBezTo>
                <a:lnTo>
                  <a:pt x="0" y="834359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646D4-0A7C-34FB-C9EE-E5B4A885DAD2}"/>
              </a:ext>
            </a:extLst>
          </p:cNvPr>
          <p:cNvSpPr txBox="1"/>
          <p:nvPr/>
        </p:nvSpPr>
        <p:spPr>
          <a:xfrm>
            <a:off x="8190151" y="2894378"/>
            <a:ext cx="693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인천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호선 예술회관역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번출구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직진 도보 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분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6AA1BD-8FEA-873F-2B24-9280F8C91547}"/>
              </a:ext>
            </a:extLst>
          </p:cNvPr>
          <p:cNvSpPr txBox="1"/>
          <p:nvPr/>
        </p:nvSpPr>
        <p:spPr>
          <a:xfrm>
            <a:off x="7390292" y="3987250"/>
            <a:ext cx="693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424242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주차 가능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D0FFAD-E2FB-8027-7622-5A726EC12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76" y="2521527"/>
            <a:ext cx="325590" cy="3255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85E8B1-A1AF-F263-E985-834FEED4C7A9}"/>
              </a:ext>
            </a:extLst>
          </p:cNvPr>
          <p:cNvSpPr txBox="1"/>
          <p:nvPr/>
        </p:nvSpPr>
        <p:spPr>
          <a:xfrm>
            <a:off x="7390292" y="5272325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매주 꼭 오는 곳이에요</a:t>
            </a:r>
            <a:r>
              <a:rPr lang="en-US" altLang="ko-KR" sz="120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~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43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9CF66F-712E-9A48-26BE-D7C97C420302}"/>
              </a:ext>
            </a:extLst>
          </p:cNvPr>
          <p:cNvSpPr/>
          <p:nvPr/>
        </p:nvSpPr>
        <p:spPr>
          <a:xfrm>
            <a:off x="6743700" y="1264882"/>
            <a:ext cx="7124700" cy="914400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7096234" y="1332862"/>
            <a:ext cx="326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40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7096233" y="1789348"/>
            <a:ext cx="326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유명한 구름 솜사탕 맛집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9A302-813C-51F6-E46A-523BE28F1AAA}"/>
              </a:ext>
            </a:extLst>
          </p:cNvPr>
          <p:cNvSpPr txBox="1"/>
          <p:nvPr/>
        </p:nvSpPr>
        <p:spPr>
          <a:xfrm>
            <a:off x="7495067" y="2610892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F30D6-E26A-D7AC-2B3B-8AF0A279D9A9}"/>
              </a:ext>
            </a:extLst>
          </p:cNvPr>
          <p:cNvSpPr txBox="1"/>
          <p:nvPr/>
        </p:nvSpPr>
        <p:spPr>
          <a:xfrm>
            <a:off x="8294926" y="2348807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E6573-70BE-16CA-7FDF-745500F7FE06}"/>
              </a:ext>
            </a:extLst>
          </p:cNvPr>
          <p:cNvSpPr txBox="1"/>
          <p:nvPr/>
        </p:nvSpPr>
        <p:spPr>
          <a:xfrm>
            <a:off x="8294926" y="2610892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286B-5DB1-5285-CB65-AA856784D79F}"/>
              </a:ext>
            </a:extLst>
          </p:cNvPr>
          <p:cNvSpPr txBox="1"/>
          <p:nvPr/>
        </p:nvSpPr>
        <p:spPr>
          <a:xfrm>
            <a:off x="7495067" y="2882995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E9B9B-D1A4-9A3E-FAA3-05634FFFBA02}"/>
              </a:ext>
            </a:extLst>
          </p:cNvPr>
          <p:cNvSpPr txBox="1"/>
          <p:nvPr/>
        </p:nvSpPr>
        <p:spPr>
          <a:xfrm>
            <a:off x="8294926" y="2882995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F2801-0F80-57E7-403F-E3CD1359EA9C}"/>
              </a:ext>
            </a:extLst>
          </p:cNvPr>
          <p:cNvSpPr txBox="1"/>
          <p:nvPr/>
        </p:nvSpPr>
        <p:spPr>
          <a:xfrm>
            <a:off x="7495067" y="3142968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5EAB8B-3281-0BDD-1364-4C765C1655E4}"/>
              </a:ext>
            </a:extLst>
          </p:cNvPr>
          <p:cNvSpPr/>
          <p:nvPr/>
        </p:nvSpPr>
        <p:spPr>
          <a:xfrm>
            <a:off x="7575906" y="3521616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BC3EE-AC7C-BF3C-6C4C-B1123ED97526}"/>
              </a:ext>
            </a:extLst>
          </p:cNvPr>
          <p:cNvSpPr txBox="1"/>
          <p:nvPr/>
        </p:nvSpPr>
        <p:spPr>
          <a:xfrm>
            <a:off x="8294926" y="3142968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F42D9A5-DFA1-6156-DB9C-3B25D108D70E}"/>
              </a:ext>
            </a:extLst>
          </p:cNvPr>
          <p:cNvSpPr/>
          <p:nvPr/>
        </p:nvSpPr>
        <p:spPr>
          <a:xfrm>
            <a:off x="9005885" y="3521616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ED67D-E05D-1592-680D-E53FC7D9EF5F}"/>
              </a:ext>
            </a:extLst>
          </p:cNvPr>
          <p:cNvSpPr txBox="1"/>
          <p:nvPr/>
        </p:nvSpPr>
        <p:spPr>
          <a:xfrm>
            <a:off x="1013743" y="5232320"/>
            <a:ext cx="79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A94FF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5EC25-A86E-D267-015C-2F3FEC62F699}"/>
              </a:ext>
            </a:extLst>
          </p:cNvPr>
          <p:cNvSpPr txBox="1"/>
          <p:nvPr/>
        </p:nvSpPr>
        <p:spPr>
          <a:xfrm>
            <a:off x="1018382" y="554009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24E53-3CBD-5644-CC0D-01F8B65A3A8B}"/>
              </a:ext>
            </a:extLst>
          </p:cNvPr>
          <p:cNvSpPr txBox="1"/>
          <p:nvPr/>
        </p:nvSpPr>
        <p:spPr>
          <a:xfrm>
            <a:off x="1018382" y="5795218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1A8F9-6445-D45F-3FF8-C2EDA4454417}"/>
              </a:ext>
            </a:extLst>
          </p:cNvPr>
          <p:cNvSpPr txBox="1"/>
          <p:nvPr/>
        </p:nvSpPr>
        <p:spPr>
          <a:xfrm>
            <a:off x="1013743" y="6072217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052E7D-EED2-E1CD-3998-4986FE2BB246}"/>
              </a:ext>
            </a:extLst>
          </p:cNvPr>
          <p:cNvSpPr/>
          <p:nvPr/>
        </p:nvSpPr>
        <p:spPr>
          <a:xfrm>
            <a:off x="1013743" y="1166813"/>
            <a:ext cx="5082257" cy="3732131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F8B6976A-F9E5-45A9-D862-466FCFD76D09}"/>
              </a:ext>
            </a:extLst>
          </p:cNvPr>
          <p:cNvSpPr/>
          <p:nvPr/>
        </p:nvSpPr>
        <p:spPr>
          <a:xfrm>
            <a:off x="5203279" y="4397194"/>
            <a:ext cx="307477" cy="276999"/>
          </a:xfrm>
          <a:prstGeom prst="hear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2">
            <a:extLst>
              <a:ext uri="{FF2B5EF4-FFF2-40B4-BE49-F238E27FC236}">
                <a16:creationId xmlns:a16="http://schemas.microsoft.com/office/drawing/2014/main" id="{F2AB7B51-434B-3D8F-D866-90E47CAF871B}"/>
              </a:ext>
            </a:extLst>
          </p:cNvPr>
          <p:cNvSpPr/>
          <p:nvPr/>
        </p:nvSpPr>
        <p:spPr>
          <a:xfrm>
            <a:off x="5649828" y="4397194"/>
            <a:ext cx="204437" cy="276996"/>
          </a:xfrm>
          <a:custGeom>
            <a:avLst/>
            <a:gdLst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0 w 615799"/>
              <a:gd name="connsiteY3" fmla="*/ 834359 h 834359"/>
              <a:gd name="connsiteX4" fmla="*/ 0 w 615799"/>
              <a:gd name="connsiteY4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799" h="834359">
                <a:moveTo>
                  <a:pt x="0" y="0"/>
                </a:moveTo>
                <a:lnTo>
                  <a:pt x="615799" y="0"/>
                </a:lnTo>
                <a:lnTo>
                  <a:pt x="615799" y="834359"/>
                </a:lnTo>
                <a:cubicBezTo>
                  <a:pt x="516205" y="757832"/>
                  <a:pt x="395179" y="693212"/>
                  <a:pt x="297967" y="628592"/>
                </a:cubicBezTo>
                <a:lnTo>
                  <a:pt x="0" y="834359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646D4-0A7C-34FB-C9EE-E5B4A885DAD2}"/>
              </a:ext>
            </a:extLst>
          </p:cNvPr>
          <p:cNvSpPr txBox="1"/>
          <p:nvPr/>
        </p:nvSpPr>
        <p:spPr>
          <a:xfrm>
            <a:off x="7177072" y="5385792"/>
            <a:ext cx="693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인천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호선 예술회관역 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2</a:t>
            </a:r>
            <a:r>
              <a:rPr lang="ko-KR" altLang="en-US" sz="1400" b="0" i="0" dirty="0" err="1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번출구</a:t>
            </a:r>
            <a:r>
              <a:rPr lang="ko-KR" altLang="en-US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직진 도보 </a:t>
            </a:r>
            <a:r>
              <a:rPr lang="en-US" altLang="ko-KR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</a:t>
            </a:r>
            <a:r>
              <a:rPr lang="ko-KR" altLang="en-US" sz="1400" b="0" i="0" dirty="0">
                <a:solidFill>
                  <a:srgbClr val="424242"/>
                </a:solidFill>
                <a:effectLst/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분</a:t>
            </a:r>
            <a:endParaRPr lang="ko-KR" altLang="en-US" sz="14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6AA1BD-8FEA-873F-2B24-9280F8C91547}"/>
              </a:ext>
            </a:extLst>
          </p:cNvPr>
          <p:cNvSpPr txBox="1"/>
          <p:nvPr/>
        </p:nvSpPr>
        <p:spPr>
          <a:xfrm>
            <a:off x="7177072" y="5795218"/>
            <a:ext cx="693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424242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주차 가능</a:t>
            </a:r>
            <a:endParaRPr lang="ko-KR" altLang="en-US" sz="14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FEC68-4480-7A1D-986A-5E111988F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25" y="2290456"/>
            <a:ext cx="335703" cy="3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0DE68A-BF77-81C0-B707-26C0F6ACE4ED}"/>
              </a:ext>
            </a:extLst>
          </p:cNvPr>
          <p:cNvSpPr/>
          <p:nvPr/>
        </p:nvSpPr>
        <p:spPr>
          <a:xfrm>
            <a:off x="7693761" y="1166813"/>
            <a:ext cx="3875940" cy="4328377"/>
          </a:xfrm>
          <a:prstGeom prst="roundRect">
            <a:avLst/>
          </a:prstGeom>
          <a:noFill/>
          <a:ln w="19050">
            <a:solidFill>
              <a:srgbClr val="8A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9CF66F-712E-9A48-26BE-D7C97C420302}"/>
              </a:ext>
            </a:extLst>
          </p:cNvPr>
          <p:cNvSpPr/>
          <p:nvPr/>
        </p:nvSpPr>
        <p:spPr>
          <a:xfrm>
            <a:off x="7693761" y="1168870"/>
            <a:ext cx="3875940" cy="1106424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7997578" y="1311326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7997577" y="1767812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유명한 구름 솜사탕 맛집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A4B5C-AC33-4F48-9050-8C70ACE00E81}"/>
              </a:ext>
            </a:extLst>
          </p:cNvPr>
          <p:cNvSpPr txBox="1"/>
          <p:nvPr/>
        </p:nvSpPr>
        <p:spPr>
          <a:xfrm>
            <a:off x="8234481" y="2923567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D63DE-A325-1B90-6445-642CF4508296}"/>
              </a:ext>
            </a:extLst>
          </p:cNvPr>
          <p:cNvSpPr txBox="1"/>
          <p:nvPr/>
        </p:nvSpPr>
        <p:spPr>
          <a:xfrm>
            <a:off x="8234480" y="3185652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381FE-F96C-19C5-9F52-C51FC4109255}"/>
              </a:ext>
            </a:extLst>
          </p:cNvPr>
          <p:cNvSpPr txBox="1"/>
          <p:nvPr/>
        </p:nvSpPr>
        <p:spPr>
          <a:xfrm>
            <a:off x="9034339" y="2923567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DC9D26-E581-ED0B-3474-183CDCE6C13C}"/>
              </a:ext>
            </a:extLst>
          </p:cNvPr>
          <p:cNvSpPr txBox="1"/>
          <p:nvPr/>
        </p:nvSpPr>
        <p:spPr>
          <a:xfrm>
            <a:off x="9034339" y="3185652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473AD7-4BF2-E073-AD32-380DE12A54A7}"/>
              </a:ext>
            </a:extLst>
          </p:cNvPr>
          <p:cNvSpPr txBox="1"/>
          <p:nvPr/>
        </p:nvSpPr>
        <p:spPr>
          <a:xfrm>
            <a:off x="8234480" y="3457755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0DDAF3-BA15-18F8-D74E-C1E0A0382CA2}"/>
              </a:ext>
            </a:extLst>
          </p:cNvPr>
          <p:cNvSpPr txBox="1"/>
          <p:nvPr/>
        </p:nvSpPr>
        <p:spPr>
          <a:xfrm>
            <a:off x="9034339" y="3457755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F71E70-E02D-09B6-8028-5C122E74DC17}"/>
              </a:ext>
            </a:extLst>
          </p:cNvPr>
          <p:cNvSpPr txBox="1"/>
          <p:nvPr/>
        </p:nvSpPr>
        <p:spPr>
          <a:xfrm>
            <a:off x="8234480" y="3717728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EB579A-879D-C827-750B-E775F537FCA4}"/>
              </a:ext>
            </a:extLst>
          </p:cNvPr>
          <p:cNvSpPr/>
          <p:nvPr/>
        </p:nvSpPr>
        <p:spPr>
          <a:xfrm>
            <a:off x="8315319" y="4064577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D902A-4E97-82DA-5586-1FE0112D51CD}"/>
              </a:ext>
            </a:extLst>
          </p:cNvPr>
          <p:cNvSpPr txBox="1"/>
          <p:nvPr/>
        </p:nvSpPr>
        <p:spPr>
          <a:xfrm>
            <a:off x="9034339" y="3717728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40C8BF1-D22F-78E5-2BF8-CAD46A7F5171}"/>
              </a:ext>
            </a:extLst>
          </p:cNvPr>
          <p:cNvSpPr/>
          <p:nvPr/>
        </p:nvSpPr>
        <p:spPr>
          <a:xfrm>
            <a:off x="9745298" y="4064577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CEDCB-0647-B3F4-5E8B-D62043707D46}"/>
              </a:ext>
            </a:extLst>
          </p:cNvPr>
          <p:cNvSpPr txBox="1"/>
          <p:nvPr/>
        </p:nvSpPr>
        <p:spPr>
          <a:xfrm>
            <a:off x="1013743" y="5023074"/>
            <a:ext cx="79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D8EFC9-D8F2-D600-DD85-0E848090408E}"/>
              </a:ext>
            </a:extLst>
          </p:cNvPr>
          <p:cNvSpPr txBox="1"/>
          <p:nvPr/>
        </p:nvSpPr>
        <p:spPr>
          <a:xfrm>
            <a:off x="1018382" y="5330851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AEC0D5-95B0-D70D-E77E-F8DAC5E119D2}"/>
              </a:ext>
            </a:extLst>
          </p:cNvPr>
          <p:cNvSpPr txBox="1"/>
          <p:nvPr/>
        </p:nvSpPr>
        <p:spPr>
          <a:xfrm>
            <a:off x="1018382" y="5585972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EB3734-DD19-2342-D1CB-48B285130C22}"/>
              </a:ext>
            </a:extLst>
          </p:cNvPr>
          <p:cNvSpPr txBox="1"/>
          <p:nvPr/>
        </p:nvSpPr>
        <p:spPr>
          <a:xfrm>
            <a:off x="1013743" y="5862971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6789F8-DB2D-264A-C519-DB709F987AC5}"/>
              </a:ext>
            </a:extLst>
          </p:cNvPr>
          <p:cNvGrpSpPr/>
          <p:nvPr/>
        </p:nvGrpSpPr>
        <p:grpSpPr>
          <a:xfrm>
            <a:off x="10640368" y="2484980"/>
            <a:ext cx="269110" cy="269110"/>
            <a:chOff x="10426419" y="3838577"/>
            <a:chExt cx="810603" cy="81060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8939717-FB2C-55E0-2FBE-A2388C93F342}"/>
                </a:ext>
              </a:extLst>
            </p:cNvPr>
            <p:cNvSpPr/>
            <p:nvPr/>
          </p:nvSpPr>
          <p:spPr>
            <a:xfrm>
              <a:off x="10426419" y="3838577"/>
              <a:ext cx="810603" cy="810603"/>
            </a:xfrm>
            <a:prstGeom prst="ellipse">
              <a:avLst/>
            </a:prstGeom>
            <a:noFill/>
            <a:ln w="28575">
              <a:solidFill>
                <a:srgbClr val="8A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7EEA611-D4AE-534F-18FB-24E0A70FEF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10511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6E6E960-27B8-FFF6-3497-3A6327950B13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247271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E89E96C-6459-F07A-7F14-DE720921C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912" y="4382110"/>
              <a:ext cx="381615" cy="0"/>
            </a:xfrm>
            <a:prstGeom prst="line">
              <a:avLst/>
            </a:prstGeom>
            <a:ln w="28575">
              <a:solidFill>
                <a:srgbClr val="8A9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FC7ABE7-D5BB-E093-9D3C-37A6C34953B6}"/>
              </a:ext>
            </a:extLst>
          </p:cNvPr>
          <p:cNvSpPr/>
          <p:nvPr/>
        </p:nvSpPr>
        <p:spPr>
          <a:xfrm>
            <a:off x="1013743" y="1166813"/>
            <a:ext cx="5082257" cy="3732131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673AF1FF-5AE1-BC41-ACF1-5B1B740E294A}"/>
              </a:ext>
            </a:extLst>
          </p:cNvPr>
          <p:cNvSpPr/>
          <p:nvPr/>
        </p:nvSpPr>
        <p:spPr>
          <a:xfrm>
            <a:off x="5203279" y="4397194"/>
            <a:ext cx="307477" cy="276999"/>
          </a:xfrm>
          <a:prstGeom prst="hear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9D07200A-9949-AE08-1B5E-46A893C8DEEB}"/>
              </a:ext>
            </a:extLst>
          </p:cNvPr>
          <p:cNvSpPr/>
          <p:nvPr/>
        </p:nvSpPr>
        <p:spPr>
          <a:xfrm>
            <a:off x="5600283" y="4397194"/>
            <a:ext cx="204437" cy="276996"/>
          </a:xfrm>
          <a:custGeom>
            <a:avLst/>
            <a:gdLst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0 w 615799"/>
              <a:gd name="connsiteY3" fmla="*/ 834359 h 834359"/>
              <a:gd name="connsiteX4" fmla="*/ 0 w 615799"/>
              <a:gd name="connsiteY4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799" h="834359">
                <a:moveTo>
                  <a:pt x="0" y="0"/>
                </a:moveTo>
                <a:lnTo>
                  <a:pt x="615799" y="0"/>
                </a:lnTo>
                <a:lnTo>
                  <a:pt x="615799" y="834359"/>
                </a:lnTo>
                <a:cubicBezTo>
                  <a:pt x="516205" y="757832"/>
                  <a:pt x="395179" y="693212"/>
                  <a:pt x="297967" y="628592"/>
                </a:cubicBezTo>
                <a:lnTo>
                  <a:pt x="0" y="834359"/>
                </a:lnTo>
                <a:lnTo>
                  <a:pt x="0" y="0"/>
                </a:lnTo>
                <a:close/>
              </a:path>
            </a:pathLst>
          </a:custGeom>
          <a:solidFill>
            <a:srgbClr val="FFF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0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0DE68A-BF77-81C0-B707-26C0F6ACE4ED}"/>
              </a:ext>
            </a:extLst>
          </p:cNvPr>
          <p:cNvSpPr/>
          <p:nvPr/>
        </p:nvSpPr>
        <p:spPr>
          <a:xfrm>
            <a:off x="7124518" y="2417750"/>
            <a:ext cx="3875940" cy="2481194"/>
          </a:xfrm>
          <a:prstGeom prst="roundRect">
            <a:avLst/>
          </a:prstGeom>
          <a:noFill/>
          <a:ln w="19050">
            <a:solidFill>
              <a:srgbClr val="8A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9CF66F-712E-9A48-26BE-D7C97C420302}"/>
              </a:ext>
            </a:extLst>
          </p:cNvPr>
          <p:cNvSpPr/>
          <p:nvPr/>
        </p:nvSpPr>
        <p:spPr>
          <a:xfrm>
            <a:off x="7124518" y="1168870"/>
            <a:ext cx="3875940" cy="1106424"/>
          </a:xfrm>
          <a:prstGeom prst="roundRect">
            <a:avLst>
              <a:gd name="adj" fmla="val 50000"/>
            </a:avLst>
          </a:prstGeom>
          <a:solidFill>
            <a:srgbClr val="8A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C3F6AD-2575-C110-ACB5-765E2579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5" r="1094" b="80434"/>
          <a:stretch/>
        </p:blipFill>
        <p:spPr>
          <a:xfrm>
            <a:off x="0" y="0"/>
            <a:ext cx="12058650" cy="83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DB5F-C23A-6042-97AB-082246F33C2D}"/>
              </a:ext>
            </a:extLst>
          </p:cNvPr>
          <p:cNvSpPr txBox="1"/>
          <p:nvPr/>
        </p:nvSpPr>
        <p:spPr>
          <a:xfrm>
            <a:off x="7428335" y="1311326"/>
            <a:ext cx="32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어쩌구</a:t>
            </a:r>
            <a:r>
              <a:rPr lang="ko-KR" altLang="en-US" sz="280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레스토랑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E9EBD-706D-BF75-6D2E-510334390ED0}"/>
              </a:ext>
            </a:extLst>
          </p:cNvPr>
          <p:cNvSpPr txBox="1"/>
          <p:nvPr/>
        </p:nvSpPr>
        <p:spPr>
          <a:xfrm>
            <a:off x="7428334" y="1767812"/>
            <a:ext cx="326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유명한 구름 솜사탕 맛집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A4B5C-AC33-4F48-9050-8C70ACE00E81}"/>
              </a:ext>
            </a:extLst>
          </p:cNvPr>
          <p:cNvSpPr txBox="1"/>
          <p:nvPr/>
        </p:nvSpPr>
        <p:spPr>
          <a:xfrm>
            <a:off x="7665238" y="2766864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주소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D63DE-A325-1B90-6445-642CF4508296}"/>
              </a:ext>
            </a:extLst>
          </p:cNvPr>
          <p:cNvSpPr txBox="1"/>
          <p:nvPr/>
        </p:nvSpPr>
        <p:spPr>
          <a:xfrm>
            <a:off x="7665237" y="3028949"/>
            <a:ext cx="7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연락처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381FE-F96C-19C5-9F52-C51FC4109255}"/>
              </a:ext>
            </a:extLst>
          </p:cNvPr>
          <p:cNvSpPr txBox="1"/>
          <p:nvPr/>
        </p:nvSpPr>
        <p:spPr>
          <a:xfrm>
            <a:off x="8465096" y="2766864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집갈래시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가고싶구</a:t>
            </a:r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빈둥빈동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DC9D26-E581-ED0B-3474-183CDCE6C13C}"/>
              </a:ext>
            </a:extLst>
          </p:cNvPr>
          <p:cNvSpPr txBox="1"/>
          <p:nvPr/>
        </p:nvSpPr>
        <p:spPr>
          <a:xfrm>
            <a:off x="8465096" y="3028949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010-0101-0101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473AD7-4BF2-E073-AD32-380DE12A54A7}"/>
              </a:ext>
            </a:extLst>
          </p:cNvPr>
          <p:cNvSpPr txBox="1"/>
          <p:nvPr/>
        </p:nvSpPr>
        <p:spPr>
          <a:xfrm>
            <a:off x="7665237" y="3301052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영업시간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0DDAF3-BA15-18F8-D74E-C1E0A0382CA2}"/>
              </a:ext>
            </a:extLst>
          </p:cNvPr>
          <p:cNvSpPr txBox="1"/>
          <p:nvPr/>
        </p:nvSpPr>
        <p:spPr>
          <a:xfrm>
            <a:off x="8465096" y="3301052"/>
            <a:ext cx="271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01:00 ~ 21:00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F71E70-E02D-09B6-8028-5C122E74DC17}"/>
              </a:ext>
            </a:extLst>
          </p:cNvPr>
          <p:cNvSpPr txBox="1"/>
          <p:nvPr/>
        </p:nvSpPr>
        <p:spPr>
          <a:xfrm>
            <a:off x="7665237" y="3561025"/>
            <a:ext cx="79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대표메뉴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EB579A-879D-C827-750B-E775F537FCA4}"/>
              </a:ext>
            </a:extLst>
          </p:cNvPr>
          <p:cNvSpPr/>
          <p:nvPr/>
        </p:nvSpPr>
        <p:spPr>
          <a:xfrm>
            <a:off x="7746076" y="390787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D902A-4E97-82DA-5586-1FE0112D51CD}"/>
              </a:ext>
            </a:extLst>
          </p:cNvPr>
          <p:cNvSpPr txBox="1"/>
          <p:nvPr/>
        </p:nvSpPr>
        <p:spPr>
          <a:xfrm>
            <a:off x="8465096" y="3561025"/>
            <a:ext cx="113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구름 솜사탕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40C8BF1-D22F-78E5-2BF8-CAD46A7F5171}"/>
              </a:ext>
            </a:extLst>
          </p:cNvPr>
          <p:cNvSpPr/>
          <p:nvPr/>
        </p:nvSpPr>
        <p:spPr>
          <a:xfrm>
            <a:off x="9176055" y="3907874"/>
            <a:ext cx="1138361" cy="834367"/>
          </a:xfrm>
          <a:prstGeom prst="roundRect">
            <a:avLst>
              <a:gd name="adj" fmla="val 98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CEDCB-0647-B3F4-5E8B-D62043707D46}"/>
              </a:ext>
            </a:extLst>
          </p:cNvPr>
          <p:cNvSpPr txBox="1"/>
          <p:nvPr/>
        </p:nvSpPr>
        <p:spPr>
          <a:xfrm>
            <a:off x="1013743" y="5023074"/>
            <a:ext cx="79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리뷰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D8EFC9-D8F2-D600-DD85-0E848090408E}"/>
              </a:ext>
            </a:extLst>
          </p:cNvPr>
          <p:cNvSpPr txBox="1"/>
          <p:nvPr/>
        </p:nvSpPr>
        <p:spPr>
          <a:xfrm>
            <a:off x="1018382" y="5330851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여긴 내 인생 맛집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AEC0D5-95B0-D70D-E77E-F8DAC5E119D2}"/>
              </a:ext>
            </a:extLst>
          </p:cNvPr>
          <p:cNvSpPr txBox="1"/>
          <p:nvPr/>
        </p:nvSpPr>
        <p:spPr>
          <a:xfrm>
            <a:off x="1018382" y="5585972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안 온 만큼 인생 손해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EB3734-DD19-2342-D1CB-48B285130C22}"/>
              </a:ext>
            </a:extLst>
          </p:cNvPr>
          <p:cNvSpPr txBox="1"/>
          <p:nvPr/>
        </p:nvSpPr>
        <p:spPr>
          <a:xfrm>
            <a:off x="1013743" y="5862971"/>
            <a:ext cx="264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꼭 구름 솜사탕 시켜야 </a:t>
            </a:r>
            <a:r>
              <a:rPr lang="ko-KR" altLang="en-US" sz="12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국룰이에요</a:t>
            </a:r>
            <a:endParaRPr lang="ko-KR" altLang="en-US" sz="12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FC7ABE7-D5BB-E093-9D3C-37A6C34953B6}"/>
              </a:ext>
            </a:extLst>
          </p:cNvPr>
          <p:cNvSpPr/>
          <p:nvPr/>
        </p:nvSpPr>
        <p:spPr>
          <a:xfrm>
            <a:off x="1013743" y="1166813"/>
            <a:ext cx="5082257" cy="3732131"/>
          </a:xfrm>
          <a:prstGeom prst="roundRect">
            <a:avLst>
              <a:gd name="adj" fmla="val 988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673AF1FF-5AE1-BC41-ACF1-5B1B740E294A}"/>
              </a:ext>
            </a:extLst>
          </p:cNvPr>
          <p:cNvSpPr/>
          <p:nvPr/>
        </p:nvSpPr>
        <p:spPr>
          <a:xfrm>
            <a:off x="5203279" y="4397194"/>
            <a:ext cx="307477" cy="276999"/>
          </a:xfrm>
          <a:prstGeom prst="hear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2">
            <a:extLst>
              <a:ext uri="{FF2B5EF4-FFF2-40B4-BE49-F238E27FC236}">
                <a16:creationId xmlns:a16="http://schemas.microsoft.com/office/drawing/2014/main" id="{9D07200A-9949-AE08-1B5E-46A893C8DEEB}"/>
              </a:ext>
            </a:extLst>
          </p:cNvPr>
          <p:cNvSpPr/>
          <p:nvPr/>
        </p:nvSpPr>
        <p:spPr>
          <a:xfrm>
            <a:off x="5600283" y="4397194"/>
            <a:ext cx="204437" cy="276996"/>
          </a:xfrm>
          <a:custGeom>
            <a:avLst/>
            <a:gdLst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0 w 615799"/>
              <a:gd name="connsiteY3" fmla="*/ 834359 h 834359"/>
              <a:gd name="connsiteX4" fmla="*/ 0 w 615799"/>
              <a:gd name="connsiteY4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  <a:gd name="connsiteX0" fmla="*/ 0 w 615799"/>
              <a:gd name="connsiteY0" fmla="*/ 0 h 834359"/>
              <a:gd name="connsiteX1" fmla="*/ 615799 w 615799"/>
              <a:gd name="connsiteY1" fmla="*/ 0 h 834359"/>
              <a:gd name="connsiteX2" fmla="*/ 615799 w 615799"/>
              <a:gd name="connsiteY2" fmla="*/ 834359 h 834359"/>
              <a:gd name="connsiteX3" fmla="*/ 297967 w 615799"/>
              <a:gd name="connsiteY3" fmla="*/ 628592 h 834359"/>
              <a:gd name="connsiteX4" fmla="*/ 0 w 615799"/>
              <a:gd name="connsiteY4" fmla="*/ 834359 h 834359"/>
              <a:gd name="connsiteX5" fmla="*/ 0 w 615799"/>
              <a:gd name="connsiteY5" fmla="*/ 0 h 83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799" h="834359">
                <a:moveTo>
                  <a:pt x="0" y="0"/>
                </a:moveTo>
                <a:lnTo>
                  <a:pt x="615799" y="0"/>
                </a:lnTo>
                <a:lnTo>
                  <a:pt x="615799" y="834359"/>
                </a:lnTo>
                <a:cubicBezTo>
                  <a:pt x="516205" y="757832"/>
                  <a:pt x="395179" y="693212"/>
                  <a:pt x="297967" y="628592"/>
                </a:cubicBezTo>
                <a:lnTo>
                  <a:pt x="0" y="834359"/>
                </a:lnTo>
                <a:lnTo>
                  <a:pt x="0" y="0"/>
                </a:lnTo>
                <a:close/>
              </a:path>
            </a:pathLst>
          </a:custGeom>
          <a:solidFill>
            <a:srgbClr val="FFF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A94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535</Words>
  <Application>Microsoft Office PowerPoint</Application>
  <PresentationFormat>와이드스크린</PresentationFormat>
  <Paragraphs>202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SB 어그로 Bold</vt:lpstr>
      <vt:lpstr>SB 어그로 Light</vt:lpstr>
      <vt:lpstr>SB 어그로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EZEN-IC152</dc:creator>
  <cp:lastModifiedBy>EZEN-IC152</cp:lastModifiedBy>
  <cp:revision>2</cp:revision>
  <dcterms:created xsi:type="dcterms:W3CDTF">2022-06-13T08:08:04Z</dcterms:created>
  <dcterms:modified xsi:type="dcterms:W3CDTF">2022-06-14T11:36:39Z</dcterms:modified>
</cp:coreProperties>
</file>