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67" d="100"/>
          <a:sy n="67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3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5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6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8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1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0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37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0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0DDC-786A-4E46-8B57-B9733CF58F71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6C9C-B7CF-8F48-B8A1-055405FC5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7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>
            <a:extLst>
              <a:ext uri="{FF2B5EF4-FFF2-40B4-BE49-F238E27FC236}">
                <a16:creationId xmlns:a16="http://schemas.microsoft.com/office/drawing/2014/main" id="{37199BB0-EF96-B343-B295-9D55233EB64B}"/>
              </a:ext>
            </a:extLst>
          </p:cNvPr>
          <p:cNvSpPr txBox="1"/>
          <p:nvPr/>
        </p:nvSpPr>
        <p:spPr>
          <a:xfrm>
            <a:off x="5428246" y="5542637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BDD1FDB-F22C-8241-AD1E-BF0E220F8258}"/>
              </a:ext>
            </a:extLst>
          </p:cNvPr>
          <p:cNvSpPr txBox="1"/>
          <p:nvPr/>
        </p:nvSpPr>
        <p:spPr>
          <a:xfrm>
            <a:off x="5411762" y="4918811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5B90CE6-D90B-9D4A-8AD8-283F874F9F48}"/>
              </a:ext>
            </a:extLst>
          </p:cNvPr>
          <p:cNvSpPr txBox="1"/>
          <p:nvPr/>
        </p:nvSpPr>
        <p:spPr>
          <a:xfrm>
            <a:off x="5435762" y="6659894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06C218BE-EB83-8541-8A22-0EE170BB44ED}"/>
              </a:ext>
            </a:extLst>
          </p:cNvPr>
          <p:cNvSpPr txBox="1"/>
          <p:nvPr/>
        </p:nvSpPr>
        <p:spPr>
          <a:xfrm>
            <a:off x="5435762" y="6967671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4CC842CD-2EBE-4446-91B5-87A837B4F6CB}"/>
              </a:ext>
            </a:extLst>
          </p:cNvPr>
          <p:cNvSpPr txBox="1"/>
          <p:nvPr/>
        </p:nvSpPr>
        <p:spPr>
          <a:xfrm>
            <a:off x="5452246" y="7283720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7B19E439-B7AA-7341-9CFF-87485D5EE1FE}"/>
              </a:ext>
            </a:extLst>
          </p:cNvPr>
          <p:cNvCxnSpPr>
            <a:cxnSpLocks/>
          </p:cNvCxnSpPr>
          <p:nvPr/>
        </p:nvCxnSpPr>
        <p:spPr>
          <a:xfrm flipH="1">
            <a:off x="5452248" y="8239865"/>
            <a:ext cx="1096878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E552C33-E0AE-AA47-B7C7-8A268EC78423}"/>
              </a:ext>
            </a:extLst>
          </p:cNvPr>
          <p:cNvSpPr/>
          <p:nvPr/>
        </p:nvSpPr>
        <p:spPr>
          <a:xfrm>
            <a:off x="4237121" y="3884614"/>
            <a:ext cx="1191127" cy="344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reducer</a:t>
            </a:r>
            <a:endParaRPr kumimoji="1" lang="zh-CN" altLang="en-US" sz="14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C0AC8A0-19A3-194A-810C-697BE7537DFE}"/>
              </a:ext>
            </a:extLst>
          </p:cNvPr>
          <p:cNvCxnSpPr/>
          <p:nvPr/>
        </p:nvCxnSpPr>
        <p:spPr>
          <a:xfrm flipH="1">
            <a:off x="3140242" y="4057065"/>
            <a:ext cx="109687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9854F42-2B6E-194D-A044-0D3C246FE61C}"/>
              </a:ext>
            </a:extLst>
          </p:cNvPr>
          <p:cNvCxnSpPr>
            <a:cxnSpLocks/>
          </p:cNvCxnSpPr>
          <p:nvPr/>
        </p:nvCxnSpPr>
        <p:spPr>
          <a:xfrm flipH="1">
            <a:off x="5428248" y="4057066"/>
            <a:ext cx="1096878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3AD352D-D5AA-914E-BB9B-DCAFB9E7F057}"/>
              </a:ext>
            </a:extLst>
          </p:cNvPr>
          <p:cNvSpPr txBox="1"/>
          <p:nvPr/>
        </p:nvSpPr>
        <p:spPr>
          <a:xfrm>
            <a:off x="3140240" y="3749289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44A76C9-D0EF-C246-AA1B-112B6BF85079}"/>
              </a:ext>
            </a:extLst>
          </p:cNvPr>
          <p:cNvSpPr txBox="1"/>
          <p:nvPr/>
        </p:nvSpPr>
        <p:spPr>
          <a:xfrm>
            <a:off x="5428247" y="3749289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BD7F5ACB-2CF8-5A42-925F-D27BC92762C9}"/>
              </a:ext>
            </a:extLst>
          </p:cNvPr>
          <p:cNvSpPr/>
          <p:nvPr/>
        </p:nvSpPr>
        <p:spPr>
          <a:xfrm>
            <a:off x="2158230" y="3789902"/>
            <a:ext cx="1070810" cy="1070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Modue</a:t>
            </a:r>
            <a:br>
              <a:rPr kumimoji="1" lang="en-US" altLang="zh-CN" sz="1400" dirty="0"/>
            </a:br>
            <a:r>
              <a:rPr kumimoji="1" lang="en-US" altLang="zh-CN" sz="1400" dirty="0"/>
              <a:t>State</a:t>
            </a:r>
            <a:endParaRPr kumimoji="1" lang="zh-CN" altLang="en-US" sz="14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622EB43-F4A0-8646-A038-484866D053EA}"/>
              </a:ext>
            </a:extLst>
          </p:cNvPr>
          <p:cNvSpPr/>
          <p:nvPr/>
        </p:nvSpPr>
        <p:spPr>
          <a:xfrm>
            <a:off x="4237121" y="4421244"/>
            <a:ext cx="1191127" cy="344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reducer</a:t>
            </a:r>
            <a:endParaRPr kumimoji="1" lang="zh-CN" altLang="en-US" sz="1400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159A349-1CB5-FF48-8BC4-87E71C237EC6}"/>
              </a:ext>
            </a:extLst>
          </p:cNvPr>
          <p:cNvCxnSpPr/>
          <p:nvPr/>
        </p:nvCxnSpPr>
        <p:spPr>
          <a:xfrm flipH="1">
            <a:off x="3140242" y="4593695"/>
            <a:ext cx="109687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7BD916DE-BF3B-0943-B3D0-E5D696E9CD09}"/>
              </a:ext>
            </a:extLst>
          </p:cNvPr>
          <p:cNvCxnSpPr>
            <a:cxnSpLocks/>
          </p:cNvCxnSpPr>
          <p:nvPr/>
        </p:nvCxnSpPr>
        <p:spPr>
          <a:xfrm flipH="1">
            <a:off x="5428248" y="4593696"/>
            <a:ext cx="1096878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D5F774E-A235-664C-88AB-9AEAE41A41F4}"/>
              </a:ext>
            </a:extLst>
          </p:cNvPr>
          <p:cNvSpPr txBox="1"/>
          <p:nvPr/>
        </p:nvSpPr>
        <p:spPr>
          <a:xfrm>
            <a:off x="3140240" y="4285919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C31A319-8B9A-7843-90FD-BF01336AC016}"/>
              </a:ext>
            </a:extLst>
          </p:cNvPr>
          <p:cNvSpPr txBox="1"/>
          <p:nvPr/>
        </p:nvSpPr>
        <p:spPr>
          <a:xfrm>
            <a:off x="5428247" y="4285919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873BC58-EE12-8E44-8892-1BD9607B38BA}"/>
              </a:ext>
            </a:extLst>
          </p:cNvPr>
          <p:cNvSpPr txBox="1"/>
          <p:nvPr/>
        </p:nvSpPr>
        <p:spPr>
          <a:xfrm>
            <a:off x="6646251" y="5518087"/>
            <a:ext cx="461665" cy="881017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en-US" altLang="zh-CN" b="1" dirty="0">
                <a:solidFill>
                  <a:srgbClr val="00B0F0"/>
                </a:solidFill>
              </a:rPr>
              <a:t>Action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06DF5E-E13E-1042-AC7D-D8E70692E85B}"/>
              </a:ext>
            </a:extLst>
          </p:cNvPr>
          <p:cNvSpPr/>
          <p:nvPr/>
        </p:nvSpPr>
        <p:spPr>
          <a:xfrm>
            <a:off x="4237121" y="5677962"/>
            <a:ext cx="1191127" cy="3449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effect</a:t>
            </a:r>
            <a:endParaRPr kumimoji="1" lang="zh-CN" altLang="en-US" sz="14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3C22802-2E3D-724C-A0C0-EBC04390079C}"/>
              </a:ext>
            </a:extLst>
          </p:cNvPr>
          <p:cNvCxnSpPr>
            <a:cxnSpLocks/>
          </p:cNvCxnSpPr>
          <p:nvPr/>
        </p:nvCxnSpPr>
        <p:spPr>
          <a:xfrm>
            <a:off x="5428248" y="5850413"/>
            <a:ext cx="1096879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D0C5267-97AE-0F46-B892-8450645034C7}"/>
              </a:ext>
            </a:extLst>
          </p:cNvPr>
          <p:cNvSpPr txBox="1"/>
          <p:nvPr/>
        </p:nvSpPr>
        <p:spPr>
          <a:xfrm>
            <a:off x="5428246" y="5850414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6C1E7DD1-928B-D74D-A43E-5D142A01A1B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112168" y="5850414"/>
            <a:ext cx="112495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9016468C-EF27-4E43-A319-4D159E2FE79D}"/>
              </a:ext>
            </a:extLst>
          </p:cNvPr>
          <p:cNvSpPr/>
          <p:nvPr/>
        </p:nvSpPr>
        <p:spPr>
          <a:xfrm>
            <a:off x="2158166" y="4997966"/>
            <a:ext cx="1070810" cy="10708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API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724DF050-B748-DE46-B423-A319A57FEF9D}"/>
              </a:ext>
            </a:extLst>
          </p:cNvPr>
          <p:cNvCxnSpPr>
            <a:cxnSpLocks/>
            <a:endCxn id="365" idx="1"/>
          </p:cNvCxnSpPr>
          <p:nvPr/>
        </p:nvCxnSpPr>
        <p:spPr>
          <a:xfrm flipV="1">
            <a:off x="1394178" y="3614838"/>
            <a:ext cx="6294730" cy="3191972"/>
          </a:xfrm>
          <a:prstGeom prst="bentConnector3">
            <a:avLst>
              <a:gd name="adj1" fmla="val -6083"/>
            </a:avLst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45C32C2-164C-9D49-955E-C41CB1AFB458}"/>
              </a:ext>
            </a:extLst>
          </p:cNvPr>
          <p:cNvSpPr txBox="1"/>
          <p:nvPr/>
        </p:nvSpPr>
        <p:spPr>
          <a:xfrm>
            <a:off x="3435024" y="3269213"/>
            <a:ext cx="106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Notify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7586ABE-FF47-EF40-818F-5EC3002E0427}"/>
              </a:ext>
            </a:extLst>
          </p:cNvPr>
          <p:cNvSpPr/>
          <p:nvPr/>
        </p:nvSpPr>
        <p:spPr>
          <a:xfrm>
            <a:off x="4220637" y="5054136"/>
            <a:ext cx="1191127" cy="3449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effect</a:t>
            </a:r>
            <a:endParaRPr kumimoji="1" lang="zh-CN" altLang="en-US" sz="14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0015CAF-E4BF-B444-9926-A0280771EDEC}"/>
              </a:ext>
            </a:extLst>
          </p:cNvPr>
          <p:cNvCxnSpPr>
            <a:cxnSpLocks/>
          </p:cNvCxnSpPr>
          <p:nvPr/>
        </p:nvCxnSpPr>
        <p:spPr>
          <a:xfrm>
            <a:off x="5411764" y="5226587"/>
            <a:ext cx="1096879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80104B-BF8E-D44B-9790-65B684D8F1CE}"/>
              </a:ext>
            </a:extLst>
          </p:cNvPr>
          <p:cNvSpPr txBox="1"/>
          <p:nvPr/>
        </p:nvSpPr>
        <p:spPr>
          <a:xfrm>
            <a:off x="5411762" y="5226588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B34E525D-023C-1349-B0BB-0AC03E13C8C6}"/>
              </a:ext>
            </a:extLst>
          </p:cNvPr>
          <p:cNvCxnSpPr>
            <a:cxnSpLocks/>
            <a:stCxn id="110" idx="1"/>
          </p:cNvCxnSpPr>
          <p:nvPr/>
        </p:nvCxnSpPr>
        <p:spPr>
          <a:xfrm flipH="1" flipV="1">
            <a:off x="3140240" y="5226588"/>
            <a:ext cx="1080396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DA0DB741-37D8-0B43-969E-6502CE534921}"/>
              </a:ext>
            </a:extLst>
          </p:cNvPr>
          <p:cNvSpPr/>
          <p:nvPr/>
        </p:nvSpPr>
        <p:spPr>
          <a:xfrm>
            <a:off x="1901246" y="3057455"/>
            <a:ext cx="7073353" cy="3405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4193861469">
                  <a:custGeom>
                    <a:avLst/>
                    <a:gdLst>
                      <a:gd name="connsiteX0" fmla="*/ 0 w 7073353"/>
                      <a:gd name="connsiteY0" fmla="*/ 0 h 3405228"/>
                      <a:gd name="connsiteX1" fmla="*/ 377245 w 7073353"/>
                      <a:gd name="connsiteY1" fmla="*/ 0 h 3405228"/>
                      <a:gd name="connsiteX2" fmla="*/ 1108159 w 7073353"/>
                      <a:gd name="connsiteY2" fmla="*/ 0 h 3405228"/>
                      <a:gd name="connsiteX3" fmla="*/ 1485404 w 7073353"/>
                      <a:gd name="connsiteY3" fmla="*/ 0 h 3405228"/>
                      <a:gd name="connsiteX4" fmla="*/ 2004117 w 7073353"/>
                      <a:gd name="connsiteY4" fmla="*/ 0 h 3405228"/>
                      <a:gd name="connsiteX5" fmla="*/ 2452096 w 7073353"/>
                      <a:gd name="connsiteY5" fmla="*/ 0 h 3405228"/>
                      <a:gd name="connsiteX6" fmla="*/ 3183009 w 7073353"/>
                      <a:gd name="connsiteY6" fmla="*/ 0 h 3405228"/>
                      <a:gd name="connsiteX7" fmla="*/ 3843188 w 7073353"/>
                      <a:gd name="connsiteY7" fmla="*/ 0 h 3405228"/>
                      <a:gd name="connsiteX8" fmla="*/ 4503368 w 7073353"/>
                      <a:gd name="connsiteY8" fmla="*/ 0 h 3405228"/>
                      <a:gd name="connsiteX9" fmla="*/ 5163548 w 7073353"/>
                      <a:gd name="connsiteY9" fmla="*/ 0 h 3405228"/>
                      <a:gd name="connsiteX10" fmla="*/ 5823727 w 7073353"/>
                      <a:gd name="connsiteY10" fmla="*/ 0 h 3405228"/>
                      <a:gd name="connsiteX11" fmla="*/ 6483907 w 7073353"/>
                      <a:gd name="connsiteY11" fmla="*/ 0 h 3405228"/>
                      <a:gd name="connsiteX12" fmla="*/ 7073353 w 7073353"/>
                      <a:gd name="connsiteY12" fmla="*/ 0 h 3405228"/>
                      <a:gd name="connsiteX13" fmla="*/ 7073353 w 7073353"/>
                      <a:gd name="connsiteY13" fmla="*/ 533486 h 3405228"/>
                      <a:gd name="connsiteX14" fmla="*/ 7073353 w 7073353"/>
                      <a:gd name="connsiteY14" fmla="*/ 1101024 h 3405228"/>
                      <a:gd name="connsiteX15" fmla="*/ 7073353 w 7073353"/>
                      <a:gd name="connsiteY15" fmla="*/ 1668562 h 3405228"/>
                      <a:gd name="connsiteX16" fmla="*/ 7073353 w 7073353"/>
                      <a:gd name="connsiteY16" fmla="*/ 2167995 h 3405228"/>
                      <a:gd name="connsiteX17" fmla="*/ 7073353 w 7073353"/>
                      <a:gd name="connsiteY17" fmla="*/ 2633376 h 3405228"/>
                      <a:gd name="connsiteX18" fmla="*/ 7073353 w 7073353"/>
                      <a:gd name="connsiteY18" fmla="*/ 3405228 h 3405228"/>
                      <a:gd name="connsiteX19" fmla="*/ 6625374 w 7073353"/>
                      <a:gd name="connsiteY19" fmla="*/ 3405228 h 3405228"/>
                      <a:gd name="connsiteX20" fmla="*/ 6106661 w 7073353"/>
                      <a:gd name="connsiteY20" fmla="*/ 3405228 h 3405228"/>
                      <a:gd name="connsiteX21" fmla="*/ 5446482 w 7073353"/>
                      <a:gd name="connsiteY21" fmla="*/ 3405228 h 3405228"/>
                      <a:gd name="connsiteX22" fmla="*/ 4857036 w 7073353"/>
                      <a:gd name="connsiteY22" fmla="*/ 3405228 h 3405228"/>
                      <a:gd name="connsiteX23" fmla="*/ 4409057 w 7073353"/>
                      <a:gd name="connsiteY23" fmla="*/ 3405228 h 3405228"/>
                      <a:gd name="connsiteX24" fmla="*/ 4031811 w 7073353"/>
                      <a:gd name="connsiteY24" fmla="*/ 3405228 h 3405228"/>
                      <a:gd name="connsiteX25" fmla="*/ 3513099 w 7073353"/>
                      <a:gd name="connsiteY25" fmla="*/ 3405228 h 3405228"/>
                      <a:gd name="connsiteX26" fmla="*/ 3135853 w 7073353"/>
                      <a:gd name="connsiteY26" fmla="*/ 3405228 h 3405228"/>
                      <a:gd name="connsiteX27" fmla="*/ 2758608 w 7073353"/>
                      <a:gd name="connsiteY27" fmla="*/ 3405228 h 3405228"/>
                      <a:gd name="connsiteX28" fmla="*/ 2310629 w 7073353"/>
                      <a:gd name="connsiteY28" fmla="*/ 3405228 h 3405228"/>
                      <a:gd name="connsiteX29" fmla="*/ 1933383 w 7073353"/>
                      <a:gd name="connsiteY29" fmla="*/ 3405228 h 3405228"/>
                      <a:gd name="connsiteX30" fmla="*/ 1273204 w 7073353"/>
                      <a:gd name="connsiteY30" fmla="*/ 3405228 h 3405228"/>
                      <a:gd name="connsiteX31" fmla="*/ 542290 w 7073353"/>
                      <a:gd name="connsiteY31" fmla="*/ 3405228 h 3405228"/>
                      <a:gd name="connsiteX32" fmla="*/ 0 w 7073353"/>
                      <a:gd name="connsiteY32" fmla="*/ 3405228 h 3405228"/>
                      <a:gd name="connsiteX33" fmla="*/ 0 w 7073353"/>
                      <a:gd name="connsiteY33" fmla="*/ 2939847 h 3405228"/>
                      <a:gd name="connsiteX34" fmla="*/ 0 w 7073353"/>
                      <a:gd name="connsiteY34" fmla="*/ 2474466 h 3405228"/>
                      <a:gd name="connsiteX35" fmla="*/ 0 w 7073353"/>
                      <a:gd name="connsiteY35" fmla="*/ 1975032 h 3405228"/>
                      <a:gd name="connsiteX36" fmla="*/ 0 w 7073353"/>
                      <a:gd name="connsiteY36" fmla="*/ 1339390 h 3405228"/>
                      <a:gd name="connsiteX37" fmla="*/ 0 w 7073353"/>
                      <a:gd name="connsiteY37" fmla="*/ 805904 h 3405228"/>
                      <a:gd name="connsiteX38" fmla="*/ 0 w 7073353"/>
                      <a:gd name="connsiteY38" fmla="*/ 0 h 3405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073353" h="3405228" extrusionOk="0">
                        <a:moveTo>
                          <a:pt x="0" y="0"/>
                        </a:moveTo>
                        <a:cubicBezTo>
                          <a:pt x="142610" y="-23305"/>
                          <a:pt x="210926" y="1987"/>
                          <a:pt x="377245" y="0"/>
                        </a:cubicBezTo>
                        <a:cubicBezTo>
                          <a:pt x="543564" y="-1987"/>
                          <a:pt x="836231" y="4259"/>
                          <a:pt x="1108159" y="0"/>
                        </a:cubicBezTo>
                        <a:cubicBezTo>
                          <a:pt x="1380087" y="-4259"/>
                          <a:pt x="1322049" y="18380"/>
                          <a:pt x="1485404" y="0"/>
                        </a:cubicBezTo>
                        <a:cubicBezTo>
                          <a:pt x="1648759" y="-18380"/>
                          <a:pt x="1861205" y="37055"/>
                          <a:pt x="2004117" y="0"/>
                        </a:cubicBezTo>
                        <a:cubicBezTo>
                          <a:pt x="2147029" y="-37055"/>
                          <a:pt x="2275569" y="46190"/>
                          <a:pt x="2452096" y="0"/>
                        </a:cubicBezTo>
                        <a:cubicBezTo>
                          <a:pt x="2628623" y="-46190"/>
                          <a:pt x="2965754" y="79355"/>
                          <a:pt x="3183009" y="0"/>
                        </a:cubicBezTo>
                        <a:cubicBezTo>
                          <a:pt x="3400264" y="-79355"/>
                          <a:pt x="3616191" y="29118"/>
                          <a:pt x="3843188" y="0"/>
                        </a:cubicBezTo>
                        <a:cubicBezTo>
                          <a:pt x="4070185" y="-29118"/>
                          <a:pt x="4268469" y="61124"/>
                          <a:pt x="4503368" y="0"/>
                        </a:cubicBezTo>
                        <a:cubicBezTo>
                          <a:pt x="4738267" y="-61124"/>
                          <a:pt x="4840998" y="23331"/>
                          <a:pt x="5163548" y="0"/>
                        </a:cubicBezTo>
                        <a:cubicBezTo>
                          <a:pt x="5486098" y="-23331"/>
                          <a:pt x="5565977" y="21126"/>
                          <a:pt x="5823727" y="0"/>
                        </a:cubicBezTo>
                        <a:cubicBezTo>
                          <a:pt x="6081477" y="-21126"/>
                          <a:pt x="6187797" y="78757"/>
                          <a:pt x="6483907" y="0"/>
                        </a:cubicBezTo>
                        <a:cubicBezTo>
                          <a:pt x="6780017" y="-78757"/>
                          <a:pt x="6781168" y="36717"/>
                          <a:pt x="7073353" y="0"/>
                        </a:cubicBezTo>
                        <a:cubicBezTo>
                          <a:pt x="7125416" y="232314"/>
                          <a:pt x="7063557" y="364518"/>
                          <a:pt x="7073353" y="533486"/>
                        </a:cubicBezTo>
                        <a:cubicBezTo>
                          <a:pt x="7083149" y="702454"/>
                          <a:pt x="7055324" y="972478"/>
                          <a:pt x="7073353" y="1101024"/>
                        </a:cubicBezTo>
                        <a:cubicBezTo>
                          <a:pt x="7091382" y="1229570"/>
                          <a:pt x="7047962" y="1478836"/>
                          <a:pt x="7073353" y="1668562"/>
                        </a:cubicBezTo>
                        <a:cubicBezTo>
                          <a:pt x="7098744" y="1858288"/>
                          <a:pt x="7026698" y="2035276"/>
                          <a:pt x="7073353" y="2167995"/>
                        </a:cubicBezTo>
                        <a:cubicBezTo>
                          <a:pt x="7120008" y="2300714"/>
                          <a:pt x="7047225" y="2513782"/>
                          <a:pt x="7073353" y="2633376"/>
                        </a:cubicBezTo>
                        <a:cubicBezTo>
                          <a:pt x="7099481" y="2752970"/>
                          <a:pt x="7021425" y="3041711"/>
                          <a:pt x="7073353" y="3405228"/>
                        </a:cubicBezTo>
                        <a:cubicBezTo>
                          <a:pt x="6960756" y="3457691"/>
                          <a:pt x="6717961" y="3356954"/>
                          <a:pt x="6625374" y="3405228"/>
                        </a:cubicBezTo>
                        <a:cubicBezTo>
                          <a:pt x="6532787" y="3453502"/>
                          <a:pt x="6364847" y="3394349"/>
                          <a:pt x="6106661" y="3405228"/>
                        </a:cubicBezTo>
                        <a:cubicBezTo>
                          <a:pt x="5848475" y="3416107"/>
                          <a:pt x="5700208" y="3392401"/>
                          <a:pt x="5446482" y="3405228"/>
                        </a:cubicBezTo>
                        <a:cubicBezTo>
                          <a:pt x="5192756" y="3418055"/>
                          <a:pt x="5014899" y="3359631"/>
                          <a:pt x="4857036" y="3405228"/>
                        </a:cubicBezTo>
                        <a:cubicBezTo>
                          <a:pt x="4699173" y="3450825"/>
                          <a:pt x="4626304" y="3384224"/>
                          <a:pt x="4409057" y="3405228"/>
                        </a:cubicBezTo>
                        <a:cubicBezTo>
                          <a:pt x="4191810" y="3426232"/>
                          <a:pt x="4211077" y="3367640"/>
                          <a:pt x="4031811" y="3405228"/>
                        </a:cubicBezTo>
                        <a:cubicBezTo>
                          <a:pt x="3852545" y="3442816"/>
                          <a:pt x="3752554" y="3385583"/>
                          <a:pt x="3513099" y="3405228"/>
                        </a:cubicBezTo>
                        <a:cubicBezTo>
                          <a:pt x="3273644" y="3424873"/>
                          <a:pt x="3316581" y="3378941"/>
                          <a:pt x="3135853" y="3405228"/>
                        </a:cubicBezTo>
                        <a:cubicBezTo>
                          <a:pt x="2955125" y="3431515"/>
                          <a:pt x="2874482" y="3388670"/>
                          <a:pt x="2758608" y="3405228"/>
                        </a:cubicBezTo>
                        <a:cubicBezTo>
                          <a:pt x="2642735" y="3421786"/>
                          <a:pt x="2403561" y="3375419"/>
                          <a:pt x="2310629" y="3405228"/>
                        </a:cubicBezTo>
                        <a:cubicBezTo>
                          <a:pt x="2217697" y="3435037"/>
                          <a:pt x="2061543" y="3378111"/>
                          <a:pt x="1933383" y="3405228"/>
                        </a:cubicBezTo>
                        <a:cubicBezTo>
                          <a:pt x="1805223" y="3432345"/>
                          <a:pt x="1527342" y="3367428"/>
                          <a:pt x="1273204" y="3405228"/>
                        </a:cubicBezTo>
                        <a:cubicBezTo>
                          <a:pt x="1019066" y="3443028"/>
                          <a:pt x="890607" y="3385889"/>
                          <a:pt x="542290" y="3405228"/>
                        </a:cubicBezTo>
                        <a:cubicBezTo>
                          <a:pt x="193973" y="3424567"/>
                          <a:pt x="181830" y="3380086"/>
                          <a:pt x="0" y="3405228"/>
                        </a:cubicBezTo>
                        <a:cubicBezTo>
                          <a:pt x="-39265" y="3304450"/>
                          <a:pt x="21383" y="3079033"/>
                          <a:pt x="0" y="2939847"/>
                        </a:cubicBezTo>
                        <a:cubicBezTo>
                          <a:pt x="-21383" y="2800661"/>
                          <a:pt x="47759" y="2633693"/>
                          <a:pt x="0" y="2474466"/>
                        </a:cubicBezTo>
                        <a:cubicBezTo>
                          <a:pt x="-47759" y="2315239"/>
                          <a:pt x="53866" y="2213427"/>
                          <a:pt x="0" y="1975032"/>
                        </a:cubicBezTo>
                        <a:cubicBezTo>
                          <a:pt x="-53866" y="1736637"/>
                          <a:pt x="6498" y="1521783"/>
                          <a:pt x="0" y="1339390"/>
                        </a:cubicBezTo>
                        <a:cubicBezTo>
                          <a:pt x="-6498" y="1156997"/>
                          <a:pt x="7870" y="997323"/>
                          <a:pt x="0" y="805904"/>
                        </a:cubicBezTo>
                        <a:cubicBezTo>
                          <a:pt x="-7870" y="614485"/>
                          <a:pt x="61091" y="2433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CBB4D65-C12A-F449-ABF9-7479FC291288}"/>
              </a:ext>
            </a:extLst>
          </p:cNvPr>
          <p:cNvSpPr txBox="1"/>
          <p:nvPr/>
        </p:nvSpPr>
        <p:spPr>
          <a:xfrm>
            <a:off x="8125472" y="60267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Module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854D285-F66F-A44E-871F-A848847875D1}"/>
              </a:ext>
            </a:extLst>
          </p:cNvPr>
          <p:cNvSpPr/>
          <p:nvPr/>
        </p:nvSpPr>
        <p:spPr>
          <a:xfrm>
            <a:off x="4261121" y="7419045"/>
            <a:ext cx="1191127" cy="3449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effect</a:t>
            </a:r>
            <a:endParaRPr kumimoji="1"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F7CB3B3-7E2D-364C-93FF-C6B6F9E05C32}"/>
              </a:ext>
            </a:extLst>
          </p:cNvPr>
          <p:cNvSpPr txBox="1"/>
          <p:nvPr/>
        </p:nvSpPr>
        <p:spPr>
          <a:xfrm>
            <a:off x="5452246" y="7591497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98DAB4C2-8581-0144-A64C-189C19E0AA71}"/>
              </a:ext>
            </a:extLst>
          </p:cNvPr>
          <p:cNvCxnSpPr>
            <a:cxnSpLocks/>
          </p:cNvCxnSpPr>
          <p:nvPr/>
        </p:nvCxnSpPr>
        <p:spPr>
          <a:xfrm>
            <a:off x="5452248" y="7591496"/>
            <a:ext cx="1096879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F64F9FAB-8DDD-C44D-A410-A3DF20CFE6A1}"/>
              </a:ext>
            </a:extLst>
          </p:cNvPr>
          <p:cNvCxnSpPr>
            <a:cxnSpLocks/>
            <a:stCxn id="201" idx="1"/>
          </p:cNvCxnSpPr>
          <p:nvPr/>
        </p:nvCxnSpPr>
        <p:spPr>
          <a:xfrm flipH="1">
            <a:off x="3136168" y="7591497"/>
            <a:ext cx="112495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6FA70CDA-3297-FE41-A5F0-35032A01114F}"/>
              </a:ext>
            </a:extLst>
          </p:cNvPr>
          <p:cNvSpPr/>
          <p:nvPr/>
        </p:nvSpPr>
        <p:spPr>
          <a:xfrm>
            <a:off x="2182166" y="6739049"/>
            <a:ext cx="1070810" cy="10708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API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2A017EE-5B26-E549-911E-029A124320F8}"/>
              </a:ext>
            </a:extLst>
          </p:cNvPr>
          <p:cNvSpPr/>
          <p:nvPr/>
        </p:nvSpPr>
        <p:spPr>
          <a:xfrm>
            <a:off x="4244637" y="6795219"/>
            <a:ext cx="1191127" cy="3449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effect</a:t>
            </a:r>
            <a:endParaRPr kumimoji="1" lang="zh-CN" altLang="en-US" sz="1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D883C1CD-B5D4-9441-AE9D-FECCC2714505}"/>
              </a:ext>
            </a:extLst>
          </p:cNvPr>
          <p:cNvCxnSpPr>
            <a:cxnSpLocks/>
          </p:cNvCxnSpPr>
          <p:nvPr/>
        </p:nvCxnSpPr>
        <p:spPr>
          <a:xfrm>
            <a:off x="5435764" y="6967670"/>
            <a:ext cx="1096879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A92D44D4-827B-EB40-8AA7-36A91BF481A7}"/>
              </a:ext>
            </a:extLst>
          </p:cNvPr>
          <p:cNvCxnSpPr>
            <a:cxnSpLocks/>
            <a:stCxn id="208" idx="1"/>
          </p:cNvCxnSpPr>
          <p:nvPr/>
        </p:nvCxnSpPr>
        <p:spPr>
          <a:xfrm flipH="1" flipV="1">
            <a:off x="3164240" y="6967671"/>
            <a:ext cx="1080396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1D25390-7528-0A44-8289-78EB5FD94E88}"/>
              </a:ext>
            </a:extLst>
          </p:cNvPr>
          <p:cNvSpPr txBox="1"/>
          <p:nvPr/>
        </p:nvSpPr>
        <p:spPr>
          <a:xfrm>
            <a:off x="3329600" y="493032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Get/Set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F514990-3078-B444-9523-E751C2DAE094}"/>
              </a:ext>
            </a:extLst>
          </p:cNvPr>
          <p:cNvSpPr txBox="1"/>
          <p:nvPr/>
        </p:nvSpPr>
        <p:spPr>
          <a:xfrm>
            <a:off x="3312845" y="553915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Get/Set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D78266C-FF35-1240-8FF8-FE02C0F4F0DE}"/>
              </a:ext>
            </a:extLst>
          </p:cNvPr>
          <p:cNvSpPr/>
          <p:nvPr/>
        </p:nvSpPr>
        <p:spPr>
          <a:xfrm>
            <a:off x="1901246" y="6560532"/>
            <a:ext cx="7073353" cy="31760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4193861469">
                  <a:custGeom>
                    <a:avLst/>
                    <a:gdLst>
                      <a:gd name="connsiteX0" fmla="*/ 0 w 7073353"/>
                      <a:gd name="connsiteY0" fmla="*/ 0 h 3176039"/>
                      <a:gd name="connsiteX1" fmla="*/ 377245 w 7073353"/>
                      <a:gd name="connsiteY1" fmla="*/ 0 h 3176039"/>
                      <a:gd name="connsiteX2" fmla="*/ 1108159 w 7073353"/>
                      <a:gd name="connsiteY2" fmla="*/ 0 h 3176039"/>
                      <a:gd name="connsiteX3" fmla="*/ 1485404 w 7073353"/>
                      <a:gd name="connsiteY3" fmla="*/ 0 h 3176039"/>
                      <a:gd name="connsiteX4" fmla="*/ 2004117 w 7073353"/>
                      <a:gd name="connsiteY4" fmla="*/ 0 h 3176039"/>
                      <a:gd name="connsiteX5" fmla="*/ 2452096 w 7073353"/>
                      <a:gd name="connsiteY5" fmla="*/ 0 h 3176039"/>
                      <a:gd name="connsiteX6" fmla="*/ 3183009 w 7073353"/>
                      <a:gd name="connsiteY6" fmla="*/ 0 h 3176039"/>
                      <a:gd name="connsiteX7" fmla="*/ 3843188 w 7073353"/>
                      <a:gd name="connsiteY7" fmla="*/ 0 h 3176039"/>
                      <a:gd name="connsiteX8" fmla="*/ 4503368 w 7073353"/>
                      <a:gd name="connsiteY8" fmla="*/ 0 h 3176039"/>
                      <a:gd name="connsiteX9" fmla="*/ 5163548 w 7073353"/>
                      <a:gd name="connsiteY9" fmla="*/ 0 h 3176039"/>
                      <a:gd name="connsiteX10" fmla="*/ 5823727 w 7073353"/>
                      <a:gd name="connsiteY10" fmla="*/ 0 h 3176039"/>
                      <a:gd name="connsiteX11" fmla="*/ 6483907 w 7073353"/>
                      <a:gd name="connsiteY11" fmla="*/ 0 h 3176039"/>
                      <a:gd name="connsiteX12" fmla="*/ 7073353 w 7073353"/>
                      <a:gd name="connsiteY12" fmla="*/ 0 h 3176039"/>
                      <a:gd name="connsiteX13" fmla="*/ 7073353 w 7073353"/>
                      <a:gd name="connsiteY13" fmla="*/ 497579 h 3176039"/>
                      <a:gd name="connsiteX14" fmla="*/ 7073353 w 7073353"/>
                      <a:gd name="connsiteY14" fmla="*/ 1026919 h 3176039"/>
                      <a:gd name="connsiteX15" fmla="*/ 7073353 w 7073353"/>
                      <a:gd name="connsiteY15" fmla="*/ 1556259 h 3176039"/>
                      <a:gd name="connsiteX16" fmla="*/ 7073353 w 7073353"/>
                      <a:gd name="connsiteY16" fmla="*/ 2022078 h 3176039"/>
                      <a:gd name="connsiteX17" fmla="*/ 7073353 w 7073353"/>
                      <a:gd name="connsiteY17" fmla="*/ 2456137 h 3176039"/>
                      <a:gd name="connsiteX18" fmla="*/ 7073353 w 7073353"/>
                      <a:gd name="connsiteY18" fmla="*/ 3176039 h 3176039"/>
                      <a:gd name="connsiteX19" fmla="*/ 6625374 w 7073353"/>
                      <a:gd name="connsiteY19" fmla="*/ 3176039 h 3176039"/>
                      <a:gd name="connsiteX20" fmla="*/ 6106661 w 7073353"/>
                      <a:gd name="connsiteY20" fmla="*/ 3176039 h 3176039"/>
                      <a:gd name="connsiteX21" fmla="*/ 5446482 w 7073353"/>
                      <a:gd name="connsiteY21" fmla="*/ 3176039 h 3176039"/>
                      <a:gd name="connsiteX22" fmla="*/ 4857036 w 7073353"/>
                      <a:gd name="connsiteY22" fmla="*/ 3176039 h 3176039"/>
                      <a:gd name="connsiteX23" fmla="*/ 4409057 w 7073353"/>
                      <a:gd name="connsiteY23" fmla="*/ 3176039 h 3176039"/>
                      <a:gd name="connsiteX24" fmla="*/ 4031811 w 7073353"/>
                      <a:gd name="connsiteY24" fmla="*/ 3176039 h 3176039"/>
                      <a:gd name="connsiteX25" fmla="*/ 3513099 w 7073353"/>
                      <a:gd name="connsiteY25" fmla="*/ 3176039 h 3176039"/>
                      <a:gd name="connsiteX26" fmla="*/ 3135853 w 7073353"/>
                      <a:gd name="connsiteY26" fmla="*/ 3176039 h 3176039"/>
                      <a:gd name="connsiteX27" fmla="*/ 2758608 w 7073353"/>
                      <a:gd name="connsiteY27" fmla="*/ 3176039 h 3176039"/>
                      <a:gd name="connsiteX28" fmla="*/ 2310629 w 7073353"/>
                      <a:gd name="connsiteY28" fmla="*/ 3176039 h 3176039"/>
                      <a:gd name="connsiteX29" fmla="*/ 1933383 w 7073353"/>
                      <a:gd name="connsiteY29" fmla="*/ 3176039 h 3176039"/>
                      <a:gd name="connsiteX30" fmla="*/ 1273204 w 7073353"/>
                      <a:gd name="connsiteY30" fmla="*/ 3176039 h 3176039"/>
                      <a:gd name="connsiteX31" fmla="*/ 542290 w 7073353"/>
                      <a:gd name="connsiteY31" fmla="*/ 3176039 h 3176039"/>
                      <a:gd name="connsiteX32" fmla="*/ 0 w 7073353"/>
                      <a:gd name="connsiteY32" fmla="*/ 3176039 h 3176039"/>
                      <a:gd name="connsiteX33" fmla="*/ 0 w 7073353"/>
                      <a:gd name="connsiteY33" fmla="*/ 2741980 h 3176039"/>
                      <a:gd name="connsiteX34" fmla="*/ 0 w 7073353"/>
                      <a:gd name="connsiteY34" fmla="*/ 2307922 h 3176039"/>
                      <a:gd name="connsiteX35" fmla="*/ 0 w 7073353"/>
                      <a:gd name="connsiteY35" fmla="*/ 1842103 h 3176039"/>
                      <a:gd name="connsiteX36" fmla="*/ 0 w 7073353"/>
                      <a:gd name="connsiteY36" fmla="*/ 1249242 h 3176039"/>
                      <a:gd name="connsiteX37" fmla="*/ 0 w 7073353"/>
                      <a:gd name="connsiteY37" fmla="*/ 751663 h 3176039"/>
                      <a:gd name="connsiteX38" fmla="*/ 0 w 7073353"/>
                      <a:gd name="connsiteY38" fmla="*/ 0 h 3176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073353" h="3176039" extrusionOk="0">
                        <a:moveTo>
                          <a:pt x="0" y="0"/>
                        </a:moveTo>
                        <a:cubicBezTo>
                          <a:pt x="142610" y="-23305"/>
                          <a:pt x="210926" y="1987"/>
                          <a:pt x="377245" y="0"/>
                        </a:cubicBezTo>
                        <a:cubicBezTo>
                          <a:pt x="543564" y="-1987"/>
                          <a:pt x="836231" y="4259"/>
                          <a:pt x="1108159" y="0"/>
                        </a:cubicBezTo>
                        <a:cubicBezTo>
                          <a:pt x="1380087" y="-4259"/>
                          <a:pt x="1322049" y="18380"/>
                          <a:pt x="1485404" y="0"/>
                        </a:cubicBezTo>
                        <a:cubicBezTo>
                          <a:pt x="1648759" y="-18380"/>
                          <a:pt x="1861205" y="37055"/>
                          <a:pt x="2004117" y="0"/>
                        </a:cubicBezTo>
                        <a:cubicBezTo>
                          <a:pt x="2147029" y="-37055"/>
                          <a:pt x="2275569" y="46190"/>
                          <a:pt x="2452096" y="0"/>
                        </a:cubicBezTo>
                        <a:cubicBezTo>
                          <a:pt x="2628623" y="-46190"/>
                          <a:pt x="2965754" y="79355"/>
                          <a:pt x="3183009" y="0"/>
                        </a:cubicBezTo>
                        <a:cubicBezTo>
                          <a:pt x="3400264" y="-79355"/>
                          <a:pt x="3616191" y="29118"/>
                          <a:pt x="3843188" y="0"/>
                        </a:cubicBezTo>
                        <a:cubicBezTo>
                          <a:pt x="4070185" y="-29118"/>
                          <a:pt x="4268469" y="61124"/>
                          <a:pt x="4503368" y="0"/>
                        </a:cubicBezTo>
                        <a:cubicBezTo>
                          <a:pt x="4738267" y="-61124"/>
                          <a:pt x="4840998" y="23331"/>
                          <a:pt x="5163548" y="0"/>
                        </a:cubicBezTo>
                        <a:cubicBezTo>
                          <a:pt x="5486098" y="-23331"/>
                          <a:pt x="5565977" y="21126"/>
                          <a:pt x="5823727" y="0"/>
                        </a:cubicBezTo>
                        <a:cubicBezTo>
                          <a:pt x="6081477" y="-21126"/>
                          <a:pt x="6187797" y="78757"/>
                          <a:pt x="6483907" y="0"/>
                        </a:cubicBezTo>
                        <a:cubicBezTo>
                          <a:pt x="6780017" y="-78757"/>
                          <a:pt x="6781168" y="36717"/>
                          <a:pt x="7073353" y="0"/>
                        </a:cubicBezTo>
                        <a:cubicBezTo>
                          <a:pt x="7132787" y="221775"/>
                          <a:pt x="7047313" y="252046"/>
                          <a:pt x="7073353" y="497579"/>
                        </a:cubicBezTo>
                        <a:cubicBezTo>
                          <a:pt x="7099393" y="743112"/>
                          <a:pt x="7063801" y="801817"/>
                          <a:pt x="7073353" y="1026919"/>
                        </a:cubicBezTo>
                        <a:cubicBezTo>
                          <a:pt x="7082905" y="1252021"/>
                          <a:pt x="7041797" y="1368462"/>
                          <a:pt x="7073353" y="1556259"/>
                        </a:cubicBezTo>
                        <a:cubicBezTo>
                          <a:pt x="7104909" y="1744056"/>
                          <a:pt x="7056553" y="1805123"/>
                          <a:pt x="7073353" y="2022078"/>
                        </a:cubicBezTo>
                        <a:cubicBezTo>
                          <a:pt x="7090153" y="2239033"/>
                          <a:pt x="7024644" y="2253259"/>
                          <a:pt x="7073353" y="2456137"/>
                        </a:cubicBezTo>
                        <a:cubicBezTo>
                          <a:pt x="7122062" y="2659015"/>
                          <a:pt x="7035517" y="2898893"/>
                          <a:pt x="7073353" y="3176039"/>
                        </a:cubicBezTo>
                        <a:cubicBezTo>
                          <a:pt x="6960756" y="3228502"/>
                          <a:pt x="6717961" y="3127765"/>
                          <a:pt x="6625374" y="3176039"/>
                        </a:cubicBezTo>
                        <a:cubicBezTo>
                          <a:pt x="6532787" y="3224313"/>
                          <a:pt x="6364847" y="3165160"/>
                          <a:pt x="6106661" y="3176039"/>
                        </a:cubicBezTo>
                        <a:cubicBezTo>
                          <a:pt x="5848475" y="3186918"/>
                          <a:pt x="5700208" y="3163212"/>
                          <a:pt x="5446482" y="3176039"/>
                        </a:cubicBezTo>
                        <a:cubicBezTo>
                          <a:pt x="5192756" y="3188866"/>
                          <a:pt x="5014899" y="3130442"/>
                          <a:pt x="4857036" y="3176039"/>
                        </a:cubicBezTo>
                        <a:cubicBezTo>
                          <a:pt x="4699173" y="3221636"/>
                          <a:pt x="4626304" y="3155035"/>
                          <a:pt x="4409057" y="3176039"/>
                        </a:cubicBezTo>
                        <a:cubicBezTo>
                          <a:pt x="4191810" y="3197043"/>
                          <a:pt x="4211077" y="3138451"/>
                          <a:pt x="4031811" y="3176039"/>
                        </a:cubicBezTo>
                        <a:cubicBezTo>
                          <a:pt x="3852545" y="3213627"/>
                          <a:pt x="3752554" y="3156394"/>
                          <a:pt x="3513099" y="3176039"/>
                        </a:cubicBezTo>
                        <a:cubicBezTo>
                          <a:pt x="3273644" y="3195684"/>
                          <a:pt x="3316581" y="3149752"/>
                          <a:pt x="3135853" y="3176039"/>
                        </a:cubicBezTo>
                        <a:cubicBezTo>
                          <a:pt x="2955125" y="3202326"/>
                          <a:pt x="2874482" y="3159481"/>
                          <a:pt x="2758608" y="3176039"/>
                        </a:cubicBezTo>
                        <a:cubicBezTo>
                          <a:pt x="2642735" y="3192597"/>
                          <a:pt x="2403561" y="3146230"/>
                          <a:pt x="2310629" y="3176039"/>
                        </a:cubicBezTo>
                        <a:cubicBezTo>
                          <a:pt x="2217697" y="3205848"/>
                          <a:pt x="2061543" y="3148922"/>
                          <a:pt x="1933383" y="3176039"/>
                        </a:cubicBezTo>
                        <a:cubicBezTo>
                          <a:pt x="1805223" y="3203156"/>
                          <a:pt x="1527342" y="3138239"/>
                          <a:pt x="1273204" y="3176039"/>
                        </a:cubicBezTo>
                        <a:cubicBezTo>
                          <a:pt x="1019066" y="3213839"/>
                          <a:pt x="890607" y="3156700"/>
                          <a:pt x="542290" y="3176039"/>
                        </a:cubicBezTo>
                        <a:cubicBezTo>
                          <a:pt x="193973" y="3195378"/>
                          <a:pt x="181830" y="3150897"/>
                          <a:pt x="0" y="3176039"/>
                        </a:cubicBezTo>
                        <a:cubicBezTo>
                          <a:pt x="-41540" y="3029762"/>
                          <a:pt x="20781" y="2841696"/>
                          <a:pt x="0" y="2741980"/>
                        </a:cubicBezTo>
                        <a:cubicBezTo>
                          <a:pt x="-20781" y="2642264"/>
                          <a:pt x="7574" y="2509990"/>
                          <a:pt x="0" y="2307922"/>
                        </a:cubicBezTo>
                        <a:cubicBezTo>
                          <a:pt x="-7574" y="2105854"/>
                          <a:pt x="49367" y="1951196"/>
                          <a:pt x="0" y="1842103"/>
                        </a:cubicBezTo>
                        <a:cubicBezTo>
                          <a:pt x="-49367" y="1733010"/>
                          <a:pt x="8907" y="1506536"/>
                          <a:pt x="0" y="1249242"/>
                        </a:cubicBezTo>
                        <a:cubicBezTo>
                          <a:pt x="-8907" y="991948"/>
                          <a:pt x="44213" y="924580"/>
                          <a:pt x="0" y="751663"/>
                        </a:cubicBezTo>
                        <a:cubicBezTo>
                          <a:pt x="-44213" y="578746"/>
                          <a:pt x="58725" y="2602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ACBB203-75FB-A04C-9609-FE62EE2FA15D}"/>
              </a:ext>
            </a:extLst>
          </p:cNvPr>
          <p:cNvSpPr/>
          <p:nvPr/>
        </p:nvSpPr>
        <p:spPr>
          <a:xfrm>
            <a:off x="4261121" y="8067413"/>
            <a:ext cx="1191127" cy="344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reducer</a:t>
            </a:r>
            <a:endParaRPr kumimoji="1" lang="zh-CN" altLang="en-US" sz="1400" dirty="0"/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F78A2FAD-0FDB-1440-8CF3-ED86AE84C208}"/>
              </a:ext>
            </a:extLst>
          </p:cNvPr>
          <p:cNvCxnSpPr/>
          <p:nvPr/>
        </p:nvCxnSpPr>
        <p:spPr>
          <a:xfrm flipH="1">
            <a:off x="3164242" y="8239864"/>
            <a:ext cx="109687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FF4FBA6-E3C6-974A-8CE7-842CE8DCF1B9}"/>
              </a:ext>
            </a:extLst>
          </p:cNvPr>
          <p:cNvSpPr txBox="1"/>
          <p:nvPr/>
        </p:nvSpPr>
        <p:spPr>
          <a:xfrm>
            <a:off x="3164240" y="7932088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F266C36-2DED-8140-9A9B-6637D46D83B0}"/>
              </a:ext>
            </a:extLst>
          </p:cNvPr>
          <p:cNvSpPr txBox="1"/>
          <p:nvPr/>
        </p:nvSpPr>
        <p:spPr>
          <a:xfrm>
            <a:off x="5452247" y="7932088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5534A776-1E8A-5E48-8BA8-AC56D4F2DE5E}"/>
              </a:ext>
            </a:extLst>
          </p:cNvPr>
          <p:cNvSpPr/>
          <p:nvPr/>
        </p:nvSpPr>
        <p:spPr>
          <a:xfrm>
            <a:off x="2182230" y="7972701"/>
            <a:ext cx="1070810" cy="1070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Modue</a:t>
            </a:r>
            <a:br>
              <a:rPr kumimoji="1" lang="en-US" altLang="zh-CN" sz="1400" dirty="0"/>
            </a:br>
            <a:r>
              <a:rPr kumimoji="1" lang="en-US" altLang="zh-CN" sz="1400" dirty="0"/>
              <a:t>State</a:t>
            </a:r>
            <a:endParaRPr kumimoji="1" lang="zh-CN" altLang="en-US" sz="14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29164AA2-4C84-C942-AB42-BE2C972C9D57}"/>
              </a:ext>
            </a:extLst>
          </p:cNvPr>
          <p:cNvSpPr/>
          <p:nvPr/>
        </p:nvSpPr>
        <p:spPr>
          <a:xfrm>
            <a:off x="4261121" y="8604043"/>
            <a:ext cx="1191127" cy="344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reducer</a:t>
            </a:r>
            <a:endParaRPr kumimoji="1" lang="zh-CN" altLang="en-US" sz="1400" dirty="0"/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B314BC72-6A71-764C-B23A-0A0A16AADAB8}"/>
              </a:ext>
            </a:extLst>
          </p:cNvPr>
          <p:cNvCxnSpPr/>
          <p:nvPr/>
        </p:nvCxnSpPr>
        <p:spPr>
          <a:xfrm flipH="1">
            <a:off x="3164242" y="8776494"/>
            <a:ext cx="109687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1E31B1BE-2491-F04C-8542-A2B15D3D7C9F}"/>
              </a:ext>
            </a:extLst>
          </p:cNvPr>
          <p:cNvCxnSpPr>
            <a:cxnSpLocks/>
          </p:cNvCxnSpPr>
          <p:nvPr/>
        </p:nvCxnSpPr>
        <p:spPr>
          <a:xfrm flipH="1">
            <a:off x="5452248" y="8776495"/>
            <a:ext cx="1096878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B189BAB-D48F-D445-B43C-9D042C2B5B5E}"/>
              </a:ext>
            </a:extLst>
          </p:cNvPr>
          <p:cNvSpPr txBox="1"/>
          <p:nvPr/>
        </p:nvSpPr>
        <p:spPr>
          <a:xfrm>
            <a:off x="3164240" y="8468718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  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CE8F34C3-3E14-8245-9179-1536286FB9AB}"/>
              </a:ext>
            </a:extLst>
          </p:cNvPr>
          <p:cNvSpPr txBox="1"/>
          <p:nvPr/>
        </p:nvSpPr>
        <p:spPr>
          <a:xfrm>
            <a:off x="5452247" y="8468718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39C2621-202E-414B-8808-2D9F85C1BB7D}"/>
              </a:ext>
            </a:extLst>
          </p:cNvPr>
          <p:cNvSpPr txBox="1"/>
          <p:nvPr/>
        </p:nvSpPr>
        <p:spPr>
          <a:xfrm>
            <a:off x="8125472" y="6650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Module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cxnSp>
        <p:nvCxnSpPr>
          <p:cNvPr id="229" name="肘形连接符 228">
            <a:extLst>
              <a:ext uri="{FF2B5EF4-FFF2-40B4-BE49-F238E27FC236}">
                <a16:creationId xmlns:a16="http://schemas.microsoft.com/office/drawing/2014/main" id="{C8E7BE43-0934-E948-A769-0EEF4A857F62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946232" y="4794471"/>
            <a:ext cx="1681160" cy="742835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6B30E4FA-D536-7C40-BE2C-CF356A86DD64}"/>
              </a:ext>
            </a:extLst>
          </p:cNvPr>
          <p:cNvCxnSpPr>
            <a:cxnSpLocks/>
            <a:endCxn id="193" idx="2"/>
          </p:cNvCxnSpPr>
          <p:nvPr/>
        </p:nvCxnSpPr>
        <p:spPr>
          <a:xfrm rot="16200000" flipH="1">
            <a:off x="951651" y="7277525"/>
            <a:ext cx="1694325" cy="7668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2D0674BB-1007-4042-9042-DA95CD2C7B2E}"/>
              </a:ext>
            </a:extLst>
          </p:cNvPr>
          <p:cNvSpPr txBox="1"/>
          <p:nvPr/>
        </p:nvSpPr>
        <p:spPr>
          <a:xfrm>
            <a:off x="7927268" y="4282224"/>
            <a:ext cx="400110" cy="768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Include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5F9580F-03E2-5A47-AB6F-ADC486E15D58}"/>
              </a:ext>
            </a:extLst>
          </p:cNvPr>
          <p:cNvSpPr txBox="1"/>
          <p:nvPr/>
        </p:nvSpPr>
        <p:spPr>
          <a:xfrm>
            <a:off x="3336909" y="667013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Get/Set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7CDBF35-B016-A04D-849D-C5050236CF83}"/>
              </a:ext>
            </a:extLst>
          </p:cNvPr>
          <p:cNvSpPr txBox="1"/>
          <p:nvPr/>
        </p:nvSpPr>
        <p:spPr>
          <a:xfrm>
            <a:off x="3321242" y="728272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Get/Set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9" name="肘形连接符 268">
            <a:extLst>
              <a:ext uri="{FF2B5EF4-FFF2-40B4-BE49-F238E27FC236}">
                <a16:creationId xmlns:a16="http://schemas.microsoft.com/office/drawing/2014/main" id="{624DBB6C-F069-7542-AB11-81404C4F279C}"/>
              </a:ext>
            </a:extLst>
          </p:cNvPr>
          <p:cNvCxnSpPr>
            <a:cxnSpLocks/>
          </p:cNvCxnSpPr>
          <p:nvPr/>
        </p:nvCxnSpPr>
        <p:spPr>
          <a:xfrm>
            <a:off x="967040" y="6339637"/>
            <a:ext cx="6641862" cy="2925262"/>
          </a:xfrm>
          <a:prstGeom prst="bentConnector3">
            <a:avLst>
              <a:gd name="adj1" fmla="val 50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六边形 243">
            <a:extLst>
              <a:ext uri="{FF2B5EF4-FFF2-40B4-BE49-F238E27FC236}">
                <a16:creationId xmlns:a16="http://schemas.microsoft.com/office/drawing/2014/main" id="{602A6DE5-A6C1-D548-AD94-38769F1D10B9}"/>
              </a:ext>
            </a:extLst>
          </p:cNvPr>
          <p:cNvSpPr/>
          <p:nvPr/>
        </p:nvSpPr>
        <p:spPr>
          <a:xfrm>
            <a:off x="601835" y="6006468"/>
            <a:ext cx="1219369" cy="105118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Store</a:t>
            </a:r>
          </a:p>
          <a:p>
            <a:pPr algn="ctr"/>
            <a:r>
              <a:rPr kumimoji="1" lang="en-US" altLang="zh-CN" sz="1400" dirty="0"/>
              <a:t>State</a:t>
            </a:r>
            <a:endParaRPr kumimoji="1" lang="zh-CN" altLang="en-US" sz="1400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9F357F92-8E2E-F14B-BE4D-A2491C9CE967}"/>
              </a:ext>
            </a:extLst>
          </p:cNvPr>
          <p:cNvSpPr txBox="1"/>
          <p:nvPr/>
        </p:nvSpPr>
        <p:spPr>
          <a:xfrm>
            <a:off x="3470039" y="9299296"/>
            <a:ext cx="106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Notify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DED4E3B-2DA9-DA4B-B7CB-A4FD8FA4A224}"/>
              </a:ext>
            </a:extLst>
          </p:cNvPr>
          <p:cNvSpPr txBox="1"/>
          <p:nvPr/>
        </p:nvSpPr>
        <p:spPr>
          <a:xfrm>
            <a:off x="1383876" y="4573692"/>
            <a:ext cx="400110" cy="765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" altLang="zh-CN" sz="1400" dirty="0">
                <a:solidFill>
                  <a:schemeClr val="accent1"/>
                </a:solidFill>
              </a:rPr>
              <a:t>Contains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25B733D-17C5-A142-AAC7-0E40D3291CA8}"/>
              </a:ext>
            </a:extLst>
          </p:cNvPr>
          <p:cNvSpPr txBox="1"/>
          <p:nvPr/>
        </p:nvSpPr>
        <p:spPr>
          <a:xfrm>
            <a:off x="1379298" y="7381152"/>
            <a:ext cx="400110" cy="765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" altLang="zh-CN" sz="1400" dirty="0">
                <a:solidFill>
                  <a:schemeClr val="accent1"/>
                </a:solidFill>
              </a:rPr>
              <a:t>Contains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1E1459D1-7063-B14C-B7AA-683B7608F414}"/>
              </a:ext>
            </a:extLst>
          </p:cNvPr>
          <p:cNvSpPr/>
          <p:nvPr/>
        </p:nvSpPr>
        <p:spPr>
          <a:xfrm>
            <a:off x="9087962" y="5590681"/>
            <a:ext cx="1542049" cy="18611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4193861469">
                  <a:custGeom>
                    <a:avLst/>
                    <a:gdLst>
                      <a:gd name="connsiteX0" fmla="*/ 0 w 1542049"/>
                      <a:gd name="connsiteY0" fmla="*/ 0 h 1861171"/>
                      <a:gd name="connsiteX1" fmla="*/ 467755 w 1542049"/>
                      <a:gd name="connsiteY1" fmla="*/ 0 h 1861171"/>
                      <a:gd name="connsiteX2" fmla="*/ 1012612 w 1542049"/>
                      <a:gd name="connsiteY2" fmla="*/ 0 h 1861171"/>
                      <a:gd name="connsiteX3" fmla="*/ 1542049 w 1542049"/>
                      <a:gd name="connsiteY3" fmla="*/ 0 h 1861171"/>
                      <a:gd name="connsiteX4" fmla="*/ 1542049 w 1542049"/>
                      <a:gd name="connsiteY4" fmla="*/ 446681 h 1861171"/>
                      <a:gd name="connsiteX5" fmla="*/ 1542049 w 1542049"/>
                      <a:gd name="connsiteY5" fmla="*/ 856139 h 1861171"/>
                      <a:gd name="connsiteX6" fmla="*/ 1542049 w 1542049"/>
                      <a:gd name="connsiteY6" fmla="*/ 1284208 h 1861171"/>
                      <a:gd name="connsiteX7" fmla="*/ 1542049 w 1542049"/>
                      <a:gd name="connsiteY7" fmla="*/ 1861171 h 1861171"/>
                      <a:gd name="connsiteX8" fmla="*/ 1043453 w 1542049"/>
                      <a:gd name="connsiteY8" fmla="*/ 1861171 h 1861171"/>
                      <a:gd name="connsiteX9" fmla="*/ 514016 w 1542049"/>
                      <a:gd name="connsiteY9" fmla="*/ 1861171 h 1861171"/>
                      <a:gd name="connsiteX10" fmla="*/ 0 w 1542049"/>
                      <a:gd name="connsiteY10" fmla="*/ 1861171 h 1861171"/>
                      <a:gd name="connsiteX11" fmla="*/ 0 w 1542049"/>
                      <a:gd name="connsiteY11" fmla="*/ 1451713 h 1861171"/>
                      <a:gd name="connsiteX12" fmla="*/ 0 w 1542049"/>
                      <a:gd name="connsiteY12" fmla="*/ 967809 h 1861171"/>
                      <a:gd name="connsiteX13" fmla="*/ 0 w 1542049"/>
                      <a:gd name="connsiteY13" fmla="*/ 521128 h 1861171"/>
                      <a:gd name="connsiteX14" fmla="*/ 0 w 1542049"/>
                      <a:gd name="connsiteY14" fmla="*/ 0 h 1861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542049" h="1861171" extrusionOk="0">
                        <a:moveTo>
                          <a:pt x="0" y="0"/>
                        </a:moveTo>
                        <a:cubicBezTo>
                          <a:pt x="130794" y="-15257"/>
                          <a:pt x="363836" y="799"/>
                          <a:pt x="467755" y="0"/>
                        </a:cubicBezTo>
                        <a:cubicBezTo>
                          <a:pt x="571674" y="-799"/>
                          <a:pt x="840465" y="34208"/>
                          <a:pt x="1012612" y="0"/>
                        </a:cubicBezTo>
                        <a:cubicBezTo>
                          <a:pt x="1184759" y="-34208"/>
                          <a:pt x="1349050" y="29644"/>
                          <a:pt x="1542049" y="0"/>
                        </a:cubicBezTo>
                        <a:cubicBezTo>
                          <a:pt x="1575781" y="202703"/>
                          <a:pt x="1536012" y="309903"/>
                          <a:pt x="1542049" y="446681"/>
                        </a:cubicBezTo>
                        <a:cubicBezTo>
                          <a:pt x="1548086" y="583459"/>
                          <a:pt x="1522624" y="675855"/>
                          <a:pt x="1542049" y="856139"/>
                        </a:cubicBezTo>
                        <a:cubicBezTo>
                          <a:pt x="1561474" y="1036423"/>
                          <a:pt x="1501302" y="1104708"/>
                          <a:pt x="1542049" y="1284208"/>
                        </a:cubicBezTo>
                        <a:cubicBezTo>
                          <a:pt x="1582796" y="1463708"/>
                          <a:pt x="1503656" y="1666431"/>
                          <a:pt x="1542049" y="1861171"/>
                        </a:cubicBezTo>
                        <a:cubicBezTo>
                          <a:pt x="1406635" y="1876420"/>
                          <a:pt x="1217875" y="1806569"/>
                          <a:pt x="1043453" y="1861171"/>
                        </a:cubicBezTo>
                        <a:cubicBezTo>
                          <a:pt x="869031" y="1915773"/>
                          <a:pt x="638744" y="1801078"/>
                          <a:pt x="514016" y="1861171"/>
                        </a:cubicBezTo>
                        <a:cubicBezTo>
                          <a:pt x="389288" y="1921264"/>
                          <a:pt x="245990" y="1820062"/>
                          <a:pt x="0" y="1861171"/>
                        </a:cubicBezTo>
                        <a:cubicBezTo>
                          <a:pt x="-202" y="1724971"/>
                          <a:pt x="2334" y="1542077"/>
                          <a:pt x="0" y="1451713"/>
                        </a:cubicBezTo>
                        <a:cubicBezTo>
                          <a:pt x="-2334" y="1361349"/>
                          <a:pt x="53748" y="1065864"/>
                          <a:pt x="0" y="967809"/>
                        </a:cubicBezTo>
                        <a:cubicBezTo>
                          <a:pt x="-53748" y="869754"/>
                          <a:pt x="31833" y="614732"/>
                          <a:pt x="0" y="521128"/>
                        </a:cubicBezTo>
                        <a:cubicBezTo>
                          <a:pt x="-31833" y="427524"/>
                          <a:pt x="28854" y="1384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缺角矩形 280">
            <a:extLst>
              <a:ext uri="{FF2B5EF4-FFF2-40B4-BE49-F238E27FC236}">
                <a16:creationId xmlns:a16="http://schemas.microsoft.com/office/drawing/2014/main" id="{116BD97D-6F08-2F40-A5C1-D738D4F1A954}"/>
              </a:ext>
            </a:extLst>
          </p:cNvPr>
          <p:cNvSpPr/>
          <p:nvPr/>
        </p:nvSpPr>
        <p:spPr>
          <a:xfrm>
            <a:off x="9245864" y="6031915"/>
            <a:ext cx="1239252" cy="307723"/>
          </a:xfrm>
          <a:prstGeom prst="plaqu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Component</a:t>
            </a:r>
            <a:endParaRPr kumimoji="1" lang="zh-CN" altLang="en-US" sz="1400" dirty="0"/>
          </a:p>
        </p:txBody>
      </p:sp>
      <p:sp>
        <p:nvSpPr>
          <p:cNvPr id="282" name="缺角矩形 281">
            <a:extLst>
              <a:ext uri="{FF2B5EF4-FFF2-40B4-BE49-F238E27FC236}">
                <a16:creationId xmlns:a16="http://schemas.microsoft.com/office/drawing/2014/main" id="{EE4E94D5-8136-C546-B784-AD4C027007E1}"/>
              </a:ext>
            </a:extLst>
          </p:cNvPr>
          <p:cNvSpPr/>
          <p:nvPr/>
        </p:nvSpPr>
        <p:spPr>
          <a:xfrm>
            <a:off x="9259127" y="6490952"/>
            <a:ext cx="1239252" cy="307723"/>
          </a:xfrm>
          <a:prstGeom prst="plaqu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Component</a:t>
            </a:r>
            <a:endParaRPr kumimoji="1" lang="zh-CN" altLang="en-US" sz="1400" dirty="0"/>
          </a:p>
        </p:txBody>
      </p:sp>
      <p:sp>
        <p:nvSpPr>
          <p:cNvPr id="283" name="缺角矩形 282">
            <a:extLst>
              <a:ext uri="{FF2B5EF4-FFF2-40B4-BE49-F238E27FC236}">
                <a16:creationId xmlns:a16="http://schemas.microsoft.com/office/drawing/2014/main" id="{76659448-14F6-754E-84DF-C0E198ECAC4C}"/>
              </a:ext>
            </a:extLst>
          </p:cNvPr>
          <p:cNvSpPr/>
          <p:nvPr/>
        </p:nvSpPr>
        <p:spPr>
          <a:xfrm>
            <a:off x="9264488" y="6940268"/>
            <a:ext cx="1239252" cy="307723"/>
          </a:xfrm>
          <a:prstGeom prst="plaqu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Component</a:t>
            </a:r>
            <a:endParaRPr kumimoji="1" lang="zh-CN" altLang="en-US" sz="1400" dirty="0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6EDAED-2474-534B-B272-1FF96EB35EF5}"/>
              </a:ext>
            </a:extLst>
          </p:cNvPr>
          <p:cNvSpPr txBox="1"/>
          <p:nvPr/>
        </p:nvSpPr>
        <p:spPr>
          <a:xfrm>
            <a:off x="9272927" y="56055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Components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cxnSp>
        <p:nvCxnSpPr>
          <p:cNvPr id="289" name="肘形连接符 288">
            <a:extLst>
              <a:ext uri="{FF2B5EF4-FFF2-40B4-BE49-F238E27FC236}">
                <a16:creationId xmlns:a16="http://schemas.microsoft.com/office/drawing/2014/main" id="{9476484A-6114-4641-82E1-03C396F52E94}"/>
              </a:ext>
            </a:extLst>
          </p:cNvPr>
          <p:cNvCxnSpPr>
            <a:cxnSpLocks/>
            <a:stCxn id="365" idx="5"/>
            <a:endCxn id="280" idx="0"/>
          </p:cNvCxnSpPr>
          <p:nvPr/>
        </p:nvCxnSpPr>
        <p:spPr>
          <a:xfrm>
            <a:off x="8240196" y="3614838"/>
            <a:ext cx="1618791" cy="1975842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肘形连接符 290">
            <a:extLst>
              <a:ext uri="{FF2B5EF4-FFF2-40B4-BE49-F238E27FC236}">
                <a16:creationId xmlns:a16="http://schemas.microsoft.com/office/drawing/2014/main" id="{2F6EA9E4-5597-7546-9F55-27C911CB7871}"/>
              </a:ext>
            </a:extLst>
          </p:cNvPr>
          <p:cNvCxnSpPr>
            <a:cxnSpLocks/>
            <a:endCxn id="280" idx="2"/>
          </p:cNvCxnSpPr>
          <p:nvPr/>
        </p:nvCxnSpPr>
        <p:spPr>
          <a:xfrm rot="5400000" flipH="1" flipV="1">
            <a:off x="8284784" y="7690697"/>
            <a:ext cx="1813047" cy="1335359"/>
          </a:xfrm>
          <a:prstGeom prst="bentConnector3">
            <a:avLst>
              <a:gd name="adj1" fmla="val 229"/>
            </a:avLst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D0B7D2E-6B90-7346-AEBE-88F866D61710}"/>
              </a:ext>
            </a:extLst>
          </p:cNvPr>
          <p:cNvSpPr txBox="1"/>
          <p:nvPr/>
        </p:nvSpPr>
        <p:spPr>
          <a:xfrm>
            <a:off x="8902244" y="3278511"/>
            <a:ext cx="106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8821280C-854D-FD45-BB97-3CC352F932A0}"/>
              </a:ext>
            </a:extLst>
          </p:cNvPr>
          <p:cNvSpPr txBox="1"/>
          <p:nvPr/>
        </p:nvSpPr>
        <p:spPr>
          <a:xfrm>
            <a:off x="8902244" y="9315120"/>
            <a:ext cx="106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8B52FA82-E7FD-D445-867B-A2B20F83A02A}"/>
              </a:ext>
            </a:extLst>
          </p:cNvPr>
          <p:cNvSpPr/>
          <p:nvPr/>
        </p:nvSpPr>
        <p:spPr>
          <a:xfrm>
            <a:off x="1897030" y="1401603"/>
            <a:ext cx="7073351" cy="1534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4193861469">
                  <a:custGeom>
                    <a:avLst/>
                    <a:gdLst>
                      <a:gd name="connsiteX0" fmla="*/ 0 w 7073351"/>
                      <a:gd name="connsiteY0" fmla="*/ 0 h 1534700"/>
                      <a:gd name="connsiteX1" fmla="*/ 377245 w 7073351"/>
                      <a:gd name="connsiteY1" fmla="*/ 0 h 1534700"/>
                      <a:gd name="connsiteX2" fmla="*/ 1108158 w 7073351"/>
                      <a:gd name="connsiteY2" fmla="*/ 0 h 1534700"/>
                      <a:gd name="connsiteX3" fmla="*/ 1485404 w 7073351"/>
                      <a:gd name="connsiteY3" fmla="*/ 0 h 1534700"/>
                      <a:gd name="connsiteX4" fmla="*/ 2004116 w 7073351"/>
                      <a:gd name="connsiteY4" fmla="*/ 0 h 1534700"/>
                      <a:gd name="connsiteX5" fmla="*/ 2452095 w 7073351"/>
                      <a:gd name="connsiteY5" fmla="*/ 0 h 1534700"/>
                      <a:gd name="connsiteX6" fmla="*/ 3183008 w 7073351"/>
                      <a:gd name="connsiteY6" fmla="*/ 0 h 1534700"/>
                      <a:gd name="connsiteX7" fmla="*/ 3843187 w 7073351"/>
                      <a:gd name="connsiteY7" fmla="*/ 0 h 1534700"/>
                      <a:gd name="connsiteX8" fmla="*/ 4503367 w 7073351"/>
                      <a:gd name="connsiteY8" fmla="*/ 0 h 1534700"/>
                      <a:gd name="connsiteX9" fmla="*/ 5163546 w 7073351"/>
                      <a:gd name="connsiteY9" fmla="*/ 0 h 1534700"/>
                      <a:gd name="connsiteX10" fmla="*/ 5823726 w 7073351"/>
                      <a:gd name="connsiteY10" fmla="*/ 0 h 1534700"/>
                      <a:gd name="connsiteX11" fmla="*/ 6483905 w 7073351"/>
                      <a:gd name="connsiteY11" fmla="*/ 0 h 1534700"/>
                      <a:gd name="connsiteX12" fmla="*/ 7073351 w 7073351"/>
                      <a:gd name="connsiteY12" fmla="*/ 0 h 1534700"/>
                      <a:gd name="connsiteX13" fmla="*/ 7073351 w 7073351"/>
                      <a:gd name="connsiteY13" fmla="*/ 496220 h 1534700"/>
                      <a:gd name="connsiteX14" fmla="*/ 7073351 w 7073351"/>
                      <a:gd name="connsiteY14" fmla="*/ 1007786 h 1534700"/>
                      <a:gd name="connsiteX15" fmla="*/ 7073351 w 7073351"/>
                      <a:gd name="connsiteY15" fmla="*/ 1534700 h 1534700"/>
                      <a:gd name="connsiteX16" fmla="*/ 6625372 w 7073351"/>
                      <a:gd name="connsiteY16" fmla="*/ 1534700 h 1534700"/>
                      <a:gd name="connsiteX17" fmla="*/ 6177393 w 7073351"/>
                      <a:gd name="connsiteY17" fmla="*/ 1534700 h 1534700"/>
                      <a:gd name="connsiteX18" fmla="*/ 5658681 w 7073351"/>
                      <a:gd name="connsiteY18" fmla="*/ 1534700 h 1534700"/>
                      <a:gd name="connsiteX19" fmla="*/ 4998501 w 7073351"/>
                      <a:gd name="connsiteY19" fmla="*/ 1534700 h 1534700"/>
                      <a:gd name="connsiteX20" fmla="*/ 4479789 w 7073351"/>
                      <a:gd name="connsiteY20" fmla="*/ 1534700 h 1534700"/>
                      <a:gd name="connsiteX21" fmla="*/ 3819610 w 7073351"/>
                      <a:gd name="connsiteY21" fmla="*/ 1534700 h 1534700"/>
                      <a:gd name="connsiteX22" fmla="*/ 3230164 w 7073351"/>
                      <a:gd name="connsiteY22" fmla="*/ 1534700 h 1534700"/>
                      <a:gd name="connsiteX23" fmla="*/ 2782185 w 7073351"/>
                      <a:gd name="connsiteY23" fmla="*/ 1534700 h 1534700"/>
                      <a:gd name="connsiteX24" fmla="*/ 2404939 w 7073351"/>
                      <a:gd name="connsiteY24" fmla="*/ 1534700 h 1534700"/>
                      <a:gd name="connsiteX25" fmla="*/ 1886227 w 7073351"/>
                      <a:gd name="connsiteY25" fmla="*/ 1534700 h 1534700"/>
                      <a:gd name="connsiteX26" fmla="*/ 1508982 w 7073351"/>
                      <a:gd name="connsiteY26" fmla="*/ 1534700 h 1534700"/>
                      <a:gd name="connsiteX27" fmla="*/ 1131736 w 7073351"/>
                      <a:gd name="connsiteY27" fmla="*/ 1534700 h 1534700"/>
                      <a:gd name="connsiteX28" fmla="*/ 683757 w 7073351"/>
                      <a:gd name="connsiteY28" fmla="*/ 1534700 h 1534700"/>
                      <a:gd name="connsiteX29" fmla="*/ 0 w 7073351"/>
                      <a:gd name="connsiteY29" fmla="*/ 1534700 h 1534700"/>
                      <a:gd name="connsiteX30" fmla="*/ 0 w 7073351"/>
                      <a:gd name="connsiteY30" fmla="*/ 1007786 h 1534700"/>
                      <a:gd name="connsiteX31" fmla="*/ 0 w 7073351"/>
                      <a:gd name="connsiteY31" fmla="*/ 465526 h 1534700"/>
                      <a:gd name="connsiteX32" fmla="*/ 0 w 7073351"/>
                      <a:gd name="connsiteY32" fmla="*/ 0 h 1534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073351" h="1534700" extrusionOk="0">
                        <a:moveTo>
                          <a:pt x="0" y="0"/>
                        </a:moveTo>
                        <a:cubicBezTo>
                          <a:pt x="142610" y="-23305"/>
                          <a:pt x="210926" y="1987"/>
                          <a:pt x="377245" y="0"/>
                        </a:cubicBezTo>
                        <a:cubicBezTo>
                          <a:pt x="543564" y="-1987"/>
                          <a:pt x="837177" y="6338"/>
                          <a:pt x="1108158" y="0"/>
                        </a:cubicBezTo>
                        <a:cubicBezTo>
                          <a:pt x="1379139" y="-6338"/>
                          <a:pt x="1320575" y="9093"/>
                          <a:pt x="1485404" y="0"/>
                        </a:cubicBezTo>
                        <a:cubicBezTo>
                          <a:pt x="1650233" y="-9093"/>
                          <a:pt x="1867040" y="40292"/>
                          <a:pt x="2004116" y="0"/>
                        </a:cubicBezTo>
                        <a:cubicBezTo>
                          <a:pt x="2141192" y="-40292"/>
                          <a:pt x="2275568" y="46190"/>
                          <a:pt x="2452095" y="0"/>
                        </a:cubicBezTo>
                        <a:cubicBezTo>
                          <a:pt x="2628622" y="-46190"/>
                          <a:pt x="2965753" y="79355"/>
                          <a:pt x="3183008" y="0"/>
                        </a:cubicBezTo>
                        <a:cubicBezTo>
                          <a:pt x="3400263" y="-79355"/>
                          <a:pt x="3616190" y="29118"/>
                          <a:pt x="3843187" y="0"/>
                        </a:cubicBezTo>
                        <a:cubicBezTo>
                          <a:pt x="4070184" y="-29118"/>
                          <a:pt x="4268468" y="61124"/>
                          <a:pt x="4503367" y="0"/>
                        </a:cubicBezTo>
                        <a:cubicBezTo>
                          <a:pt x="4738266" y="-61124"/>
                          <a:pt x="4845742" y="25583"/>
                          <a:pt x="5163546" y="0"/>
                        </a:cubicBezTo>
                        <a:cubicBezTo>
                          <a:pt x="5481350" y="-25583"/>
                          <a:pt x="5564826" y="15175"/>
                          <a:pt x="5823726" y="0"/>
                        </a:cubicBezTo>
                        <a:cubicBezTo>
                          <a:pt x="6082626" y="-15175"/>
                          <a:pt x="6187800" y="4126"/>
                          <a:pt x="6483905" y="0"/>
                        </a:cubicBezTo>
                        <a:cubicBezTo>
                          <a:pt x="6780010" y="-4126"/>
                          <a:pt x="6781166" y="36717"/>
                          <a:pt x="7073351" y="0"/>
                        </a:cubicBezTo>
                        <a:cubicBezTo>
                          <a:pt x="7075858" y="184984"/>
                          <a:pt x="7029481" y="297849"/>
                          <a:pt x="7073351" y="496220"/>
                        </a:cubicBezTo>
                        <a:cubicBezTo>
                          <a:pt x="7117221" y="694591"/>
                          <a:pt x="7061153" y="761956"/>
                          <a:pt x="7073351" y="1007786"/>
                        </a:cubicBezTo>
                        <a:cubicBezTo>
                          <a:pt x="7085549" y="1253616"/>
                          <a:pt x="7049755" y="1334397"/>
                          <a:pt x="7073351" y="1534700"/>
                        </a:cubicBezTo>
                        <a:cubicBezTo>
                          <a:pt x="6950586" y="1569975"/>
                          <a:pt x="6808339" y="1515062"/>
                          <a:pt x="6625372" y="1534700"/>
                        </a:cubicBezTo>
                        <a:cubicBezTo>
                          <a:pt x="6442405" y="1554338"/>
                          <a:pt x="6384841" y="1527592"/>
                          <a:pt x="6177393" y="1534700"/>
                        </a:cubicBezTo>
                        <a:cubicBezTo>
                          <a:pt x="5969945" y="1541808"/>
                          <a:pt x="5824462" y="1528673"/>
                          <a:pt x="5658681" y="1534700"/>
                        </a:cubicBezTo>
                        <a:cubicBezTo>
                          <a:pt x="5492900" y="1540727"/>
                          <a:pt x="5256070" y="1478631"/>
                          <a:pt x="4998501" y="1534700"/>
                        </a:cubicBezTo>
                        <a:cubicBezTo>
                          <a:pt x="4740932" y="1590769"/>
                          <a:pt x="4734556" y="1520367"/>
                          <a:pt x="4479789" y="1534700"/>
                        </a:cubicBezTo>
                        <a:cubicBezTo>
                          <a:pt x="4225022" y="1549033"/>
                          <a:pt x="4073336" y="1521873"/>
                          <a:pt x="3819610" y="1534700"/>
                        </a:cubicBezTo>
                        <a:cubicBezTo>
                          <a:pt x="3565884" y="1547527"/>
                          <a:pt x="3388027" y="1489103"/>
                          <a:pt x="3230164" y="1534700"/>
                        </a:cubicBezTo>
                        <a:cubicBezTo>
                          <a:pt x="3072301" y="1580297"/>
                          <a:pt x="2999432" y="1513696"/>
                          <a:pt x="2782185" y="1534700"/>
                        </a:cubicBezTo>
                        <a:cubicBezTo>
                          <a:pt x="2564938" y="1555704"/>
                          <a:pt x="2584205" y="1497112"/>
                          <a:pt x="2404939" y="1534700"/>
                        </a:cubicBezTo>
                        <a:cubicBezTo>
                          <a:pt x="2225673" y="1572288"/>
                          <a:pt x="2125682" y="1515055"/>
                          <a:pt x="1886227" y="1534700"/>
                        </a:cubicBezTo>
                        <a:cubicBezTo>
                          <a:pt x="1646772" y="1554345"/>
                          <a:pt x="1682623" y="1502033"/>
                          <a:pt x="1508982" y="1534700"/>
                        </a:cubicBezTo>
                        <a:cubicBezTo>
                          <a:pt x="1335342" y="1567367"/>
                          <a:pt x="1249293" y="1521995"/>
                          <a:pt x="1131736" y="1534700"/>
                        </a:cubicBezTo>
                        <a:cubicBezTo>
                          <a:pt x="1014179" y="1547405"/>
                          <a:pt x="776689" y="1504891"/>
                          <a:pt x="683757" y="1534700"/>
                        </a:cubicBezTo>
                        <a:cubicBezTo>
                          <a:pt x="590825" y="1564509"/>
                          <a:pt x="246717" y="1469666"/>
                          <a:pt x="0" y="1534700"/>
                        </a:cubicBezTo>
                        <a:cubicBezTo>
                          <a:pt x="-46196" y="1366812"/>
                          <a:pt x="15107" y="1162690"/>
                          <a:pt x="0" y="1007786"/>
                        </a:cubicBezTo>
                        <a:cubicBezTo>
                          <a:pt x="-15107" y="852882"/>
                          <a:pt x="1879" y="689571"/>
                          <a:pt x="0" y="465526"/>
                        </a:cubicBezTo>
                        <a:cubicBezTo>
                          <a:pt x="-1879" y="241481"/>
                          <a:pt x="14325" y="1327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202215F2-3353-4E48-841C-F846BF2E92C9}"/>
              </a:ext>
            </a:extLst>
          </p:cNvPr>
          <p:cNvSpPr/>
          <p:nvPr/>
        </p:nvSpPr>
        <p:spPr>
          <a:xfrm>
            <a:off x="2093430" y="1778136"/>
            <a:ext cx="1070810" cy="1070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Route</a:t>
            </a:r>
            <a:br>
              <a:rPr kumimoji="1" lang="en-US" altLang="zh-CN" sz="1400" dirty="0"/>
            </a:br>
            <a:r>
              <a:rPr kumimoji="1" lang="en-US" altLang="zh-CN" sz="1400" dirty="0"/>
              <a:t>State</a:t>
            </a:r>
            <a:endParaRPr kumimoji="1" lang="zh-CN" altLang="en-US" sz="1400" dirty="0"/>
          </a:p>
        </p:txBody>
      </p:sp>
      <p:cxnSp>
        <p:nvCxnSpPr>
          <p:cNvPr id="335" name="肘形连接符 334">
            <a:extLst>
              <a:ext uri="{FF2B5EF4-FFF2-40B4-BE49-F238E27FC236}">
                <a16:creationId xmlns:a16="http://schemas.microsoft.com/office/drawing/2014/main" id="{D785CA1E-624A-3F4E-BB6A-2F92783D7C21}"/>
              </a:ext>
            </a:extLst>
          </p:cNvPr>
          <p:cNvCxnSpPr>
            <a:endCxn id="298" idx="2"/>
          </p:cNvCxnSpPr>
          <p:nvPr/>
        </p:nvCxnSpPr>
        <p:spPr>
          <a:xfrm rot="5400000" flipH="1" flipV="1">
            <a:off x="296196" y="3432741"/>
            <a:ext cx="2916432" cy="67803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7EEEF10-972B-F046-92C1-434D3BD7E7E9}"/>
              </a:ext>
            </a:extLst>
          </p:cNvPr>
          <p:cNvSpPr txBox="1"/>
          <p:nvPr/>
        </p:nvSpPr>
        <p:spPr>
          <a:xfrm>
            <a:off x="1379298" y="2429231"/>
            <a:ext cx="400110" cy="765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" altLang="zh-CN" sz="1400" dirty="0">
                <a:solidFill>
                  <a:schemeClr val="accent1"/>
                </a:solidFill>
              </a:rPr>
              <a:t>Contains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9002F5CB-975B-D149-B1DD-1010F7646C78}"/>
              </a:ext>
            </a:extLst>
          </p:cNvPr>
          <p:cNvSpPr txBox="1"/>
          <p:nvPr/>
        </p:nvSpPr>
        <p:spPr>
          <a:xfrm>
            <a:off x="8125472" y="146453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Router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6E40CE43-D808-E048-8C7A-F89FC017CF57}"/>
              </a:ext>
            </a:extLst>
          </p:cNvPr>
          <p:cNvGrpSpPr/>
          <p:nvPr/>
        </p:nvGrpSpPr>
        <p:grpSpPr>
          <a:xfrm>
            <a:off x="3164241" y="2002865"/>
            <a:ext cx="2288007" cy="480230"/>
            <a:chOff x="3194783" y="-496742"/>
            <a:chExt cx="2288007" cy="480230"/>
          </a:xfrm>
        </p:grpSpPr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BBF635C8-3B9D-1543-A6DC-266BA202A8BE}"/>
                </a:ext>
              </a:extLst>
            </p:cNvPr>
            <p:cNvSpPr/>
            <p:nvPr/>
          </p:nvSpPr>
          <p:spPr>
            <a:xfrm>
              <a:off x="4291663" y="-361417"/>
              <a:ext cx="1191127" cy="3449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reducer</a:t>
              </a:r>
              <a:endParaRPr kumimoji="1" lang="zh-CN" altLang="en-US" sz="1400" dirty="0"/>
            </a:p>
          </p:txBody>
        </p:sp>
        <p:cxnSp>
          <p:nvCxnSpPr>
            <p:cNvPr id="356" name="直线箭头连接符 355">
              <a:extLst>
                <a:ext uri="{FF2B5EF4-FFF2-40B4-BE49-F238E27FC236}">
                  <a16:creationId xmlns:a16="http://schemas.microsoft.com/office/drawing/2014/main" id="{BF9F39B4-1176-D54A-8CBF-ADDAD1590469}"/>
                </a:ext>
              </a:extLst>
            </p:cNvPr>
            <p:cNvCxnSpPr/>
            <p:nvPr/>
          </p:nvCxnSpPr>
          <p:spPr>
            <a:xfrm flipH="1">
              <a:off x="3194785" y="-188965"/>
              <a:ext cx="1096878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06659586-286A-BB44-9542-31B1505473B7}"/>
                </a:ext>
              </a:extLst>
            </p:cNvPr>
            <p:cNvSpPr txBox="1"/>
            <p:nvPr/>
          </p:nvSpPr>
          <p:spPr>
            <a:xfrm>
              <a:off x="3194783" y="-496742"/>
              <a:ext cx="1096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kumimoji="1" lang="en-US" altLang="zh-CN" sz="1400" dirty="0">
                  <a:solidFill>
                    <a:schemeClr val="bg2">
                      <a:lumMod val="50000"/>
                    </a:schemeClr>
                  </a:solidFill>
                </a:rPr>
                <a:t>Update</a:t>
              </a:r>
              <a:endParaRPr kumimoji="1" lang="zh-CN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369" name="直线箭头连接符 368">
            <a:extLst>
              <a:ext uri="{FF2B5EF4-FFF2-40B4-BE49-F238E27FC236}">
                <a16:creationId xmlns:a16="http://schemas.microsoft.com/office/drawing/2014/main" id="{9015BE0A-63CE-5142-9E3D-4E49FAE71B48}"/>
              </a:ext>
            </a:extLst>
          </p:cNvPr>
          <p:cNvCxnSpPr>
            <a:cxnSpLocks/>
            <a:endCxn id="365" idx="3"/>
          </p:cNvCxnSpPr>
          <p:nvPr/>
        </p:nvCxnSpPr>
        <p:spPr>
          <a:xfrm flipV="1">
            <a:off x="7964551" y="4090086"/>
            <a:ext cx="0" cy="519893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>
            <a:extLst>
              <a:ext uri="{FF2B5EF4-FFF2-40B4-BE49-F238E27FC236}">
                <a16:creationId xmlns:a16="http://schemas.microsoft.com/office/drawing/2014/main" id="{76883651-8181-FF49-ACA0-E5B1779552C9}"/>
              </a:ext>
            </a:extLst>
          </p:cNvPr>
          <p:cNvCxnSpPr>
            <a:cxnSpLocks/>
          </p:cNvCxnSpPr>
          <p:nvPr/>
        </p:nvCxnSpPr>
        <p:spPr>
          <a:xfrm flipH="1">
            <a:off x="6625406" y="4046811"/>
            <a:ext cx="88656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三角形 364">
            <a:extLst>
              <a:ext uri="{FF2B5EF4-FFF2-40B4-BE49-F238E27FC236}">
                <a16:creationId xmlns:a16="http://schemas.microsoft.com/office/drawing/2014/main" id="{9F57E4E7-14CC-E443-8244-504583BD9D44}"/>
              </a:ext>
            </a:extLst>
          </p:cNvPr>
          <p:cNvSpPr/>
          <p:nvPr/>
        </p:nvSpPr>
        <p:spPr>
          <a:xfrm>
            <a:off x="7413264" y="3139591"/>
            <a:ext cx="1102574" cy="95049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View</a:t>
            </a:r>
            <a:endParaRPr kumimoji="1" lang="zh-CN" altLang="en-US" sz="1400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C10E0A00-0548-CA41-A801-1FE9F1C344C8}"/>
              </a:ext>
            </a:extLst>
          </p:cNvPr>
          <p:cNvSpPr txBox="1"/>
          <p:nvPr/>
        </p:nvSpPr>
        <p:spPr>
          <a:xfrm>
            <a:off x="6500226" y="3701295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396" name="直线箭头连接符 395">
            <a:extLst>
              <a:ext uri="{FF2B5EF4-FFF2-40B4-BE49-F238E27FC236}">
                <a16:creationId xmlns:a16="http://schemas.microsoft.com/office/drawing/2014/main" id="{E4D67AC6-486E-2641-BE13-56462A4ED967}"/>
              </a:ext>
            </a:extLst>
          </p:cNvPr>
          <p:cNvCxnSpPr>
            <a:cxnSpLocks/>
          </p:cNvCxnSpPr>
          <p:nvPr/>
        </p:nvCxnSpPr>
        <p:spPr>
          <a:xfrm flipH="1">
            <a:off x="6657984" y="8772082"/>
            <a:ext cx="126928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文本框 396">
            <a:extLst>
              <a:ext uri="{FF2B5EF4-FFF2-40B4-BE49-F238E27FC236}">
                <a16:creationId xmlns:a16="http://schemas.microsoft.com/office/drawing/2014/main" id="{D28496E2-1DE3-6A43-8B0F-846462E57E6B}"/>
              </a:ext>
            </a:extLst>
          </p:cNvPr>
          <p:cNvSpPr txBox="1"/>
          <p:nvPr/>
        </p:nvSpPr>
        <p:spPr>
          <a:xfrm>
            <a:off x="6739728" y="8459809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309" name="三角形 308">
            <a:extLst>
              <a:ext uri="{FF2B5EF4-FFF2-40B4-BE49-F238E27FC236}">
                <a16:creationId xmlns:a16="http://schemas.microsoft.com/office/drawing/2014/main" id="{EE4158A0-A529-5B4A-8C26-8D0A4126AAAC}"/>
              </a:ext>
            </a:extLst>
          </p:cNvPr>
          <p:cNvSpPr/>
          <p:nvPr/>
        </p:nvSpPr>
        <p:spPr>
          <a:xfrm>
            <a:off x="7413264" y="8638386"/>
            <a:ext cx="1102574" cy="95049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View</a:t>
            </a:r>
            <a:endParaRPr kumimoji="1" lang="zh-CN" altLang="en-US" sz="1400" dirty="0"/>
          </a:p>
        </p:txBody>
      </p:sp>
      <p:cxnSp>
        <p:nvCxnSpPr>
          <p:cNvPr id="401" name="直线箭头连接符 400">
            <a:extLst>
              <a:ext uri="{FF2B5EF4-FFF2-40B4-BE49-F238E27FC236}">
                <a16:creationId xmlns:a16="http://schemas.microsoft.com/office/drawing/2014/main" id="{A99BF47B-BA9C-E245-8CB6-32E107C02340}"/>
              </a:ext>
            </a:extLst>
          </p:cNvPr>
          <p:cNvCxnSpPr>
            <a:cxnSpLocks/>
          </p:cNvCxnSpPr>
          <p:nvPr/>
        </p:nvCxnSpPr>
        <p:spPr>
          <a:xfrm flipH="1">
            <a:off x="6637701" y="2312364"/>
            <a:ext cx="88656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文本框 401">
            <a:extLst>
              <a:ext uri="{FF2B5EF4-FFF2-40B4-BE49-F238E27FC236}">
                <a16:creationId xmlns:a16="http://schemas.microsoft.com/office/drawing/2014/main" id="{7C510F62-E15F-9743-9044-09375F1A7F55}"/>
              </a:ext>
            </a:extLst>
          </p:cNvPr>
          <p:cNvSpPr txBox="1"/>
          <p:nvPr/>
        </p:nvSpPr>
        <p:spPr>
          <a:xfrm>
            <a:off x="6512521" y="1966848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rgbClr val="00B0F0"/>
                </a:solidFill>
              </a:rPr>
              <a:t>Dispatch</a:t>
            </a:r>
            <a:endParaRPr kumimoji="1"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AC7C7C64-2A8C-9540-9800-95D123CB4226}"/>
              </a:ext>
            </a:extLst>
          </p:cNvPr>
          <p:cNvSpPr/>
          <p:nvPr/>
        </p:nvSpPr>
        <p:spPr>
          <a:xfrm>
            <a:off x="7429146" y="1778136"/>
            <a:ext cx="1070810" cy="10708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History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Proxy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C9591152-B3F5-FA49-9689-4B7E5C58E6F4}"/>
              </a:ext>
            </a:extLst>
          </p:cNvPr>
          <p:cNvCxnSpPr>
            <a:cxnSpLocks/>
          </p:cNvCxnSpPr>
          <p:nvPr/>
        </p:nvCxnSpPr>
        <p:spPr>
          <a:xfrm flipH="1">
            <a:off x="5479458" y="2310643"/>
            <a:ext cx="1096878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>
            <a:extLst>
              <a:ext uri="{FF2B5EF4-FFF2-40B4-BE49-F238E27FC236}">
                <a16:creationId xmlns:a16="http://schemas.microsoft.com/office/drawing/2014/main" id="{08B9B78C-08C0-6C44-8ED0-27DDBB7B62D2}"/>
              </a:ext>
            </a:extLst>
          </p:cNvPr>
          <p:cNvSpPr txBox="1"/>
          <p:nvPr/>
        </p:nvSpPr>
        <p:spPr>
          <a:xfrm>
            <a:off x="5479457" y="2002866"/>
            <a:ext cx="109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B0F0"/>
                </a:solidFill>
              </a:rPr>
              <a:t>  </a:t>
            </a:r>
            <a:r>
              <a:rPr kumimoji="1" lang="en-US" altLang="zh-CN" sz="1400" dirty="0">
                <a:solidFill>
                  <a:schemeClr val="bg2">
                    <a:lumMod val="50000"/>
                  </a:schemeClr>
                </a:solidFill>
              </a:rPr>
              <a:t>Handler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D01B2673-53D9-5547-92C1-218DE597C6A6}"/>
              </a:ext>
            </a:extLst>
          </p:cNvPr>
          <p:cNvCxnSpPr>
            <a:cxnSpLocks/>
          </p:cNvCxnSpPr>
          <p:nvPr/>
        </p:nvCxnSpPr>
        <p:spPr>
          <a:xfrm>
            <a:off x="6583867" y="1505051"/>
            <a:ext cx="0" cy="8380071"/>
          </a:xfrm>
          <a:prstGeom prst="straightConnector1">
            <a:avLst/>
          </a:prstGeom>
          <a:ln w="1270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7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97</Words>
  <Application>Microsoft Macintosh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STLiti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36</cp:revision>
  <dcterms:created xsi:type="dcterms:W3CDTF">2020-04-12T11:01:33Z</dcterms:created>
  <dcterms:modified xsi:type="dcterms:W3CDTF">2020-04-13T07:54:58Z</dcterms:modified>
</cp:coreProperties>
</file>