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71" r:id="rId12"/>
    <p:sldId id="272" r:id="rId13"/>
    <p:sldId id="269" r:id="rId14"/>
    <p:sldId id="270" r:id="rId15"/>
    <p:sldId id="268" r:id="rId16"/>
    <p:sldId id="27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811033"/>
    <a:srgbClr val="EFE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37A19-BC36-CE28-B3E2-199CBC9F2F05}" v="520" dt="2021-01-13T02:19:38.608"/>
    <p1510:client id="{6CC71709-4E6C-4A5B-AA3B-757A558F69E4}" v="1" dt="2021-01-12T00:16:22.006"/>
    <p1510:client id="{A4E2EB62-6E7F-4731-8182-75CE72BE86FF}" v="75" dt="2021-01-12T00:19:54.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18"/>
    <p:restoredTop sz="94606"/>
  </p:normalViewPr>
  <p:slideViewPr>
    <p:cSldViewPr snapToGrid="0" snapToObjects="1">
      <p:cViewPr varScale="1">
        <p:scale>
          <a:sx n="127" d="100"/>
          <a:sy n="127"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singer, Katie" userId="S::katiebug@spu.edu::9ef07f43-0355-445c-abbb-bec98a3a440e" providerId="AD" clId="Web-{A4E2EB62-6E7F-4731-8182-75CE72BE86FF}"/>
    <pc:docChg chg="addSld modSld sldOrd">
      <pc:chgData name="Honsinger, Katie" userId="S::katiebug@spu.edu::9ef07f43-0355-445c-abbb-bec98a3a440e" providerId="AD" clId="Web-{A4E2EB62-6E7F-4731-8182-75CE72BE86FF}" dt="2021-01-12T00:19:53.875" v="73" actId="20577"/>
      <pc:docMkLst>
        <pc:docMk/>
      </pc:docMkLst>
      <pc:sldChg chg="addSp delSp modSp">
        <pc:chgData name="Honsinger, Katie" userId="S::katiebug@spu.edu::9ef07f43-0355-445c-abbb-bec98a3a440e" providerId="AD" clId="Web-{A4E2EB62-6E7F-4731-8182-75CE72BE86FF}" dt="2021-01-12T00:18:35.235" v="1"/>
        <pc:sldMkLst>
          <pc:docMk/>
          <pc:sldMk cId="129399661" sldId="256"/>
        </pc:sldMkLst>
        <pc:picChg chg="add del mod">
          <ac:chgData name="Honsinger, Katie" userId="S::katiebug@spu.edu::9ef07f43-0355-445c-abbb-bec98a3a440e" providerId="AD" clId="Web-{A4E2EB62-6E7F-4731-8182-75CE72BE86FF}" dt="2021-01-12T00:18:35.235" v="1"/>
          <ac:picMkLst>
            <pc:docMk/>
            <pc:sldMk cId="129399661" sldId="256"/>
            <ac:picMk id="4" creationId="{1ABF2DED-B829-41CB-9A38-856C72EB123F}"/>
          </ac:picMkLst>
        </pc:picChg>
      </pc:sldChg>
      <pc:sldChg chg="modSp new ord">
        <pc:chgData name="Honsinger, Katie" userId="S::katiebug@spu.edu::9ef07f43-0355-445c-abbb-bec98a3a440e" providerId="AD" clId="Web-{A4E2EB62-6E7F-4731-8182-75CE72BE86FF}" dt="2021-01-12T00:19:53.875" v="72" actId="20577"/>
        <pc:sldMkLst>
          <pc:docMk/>
          <pc:sldMk cId="3868807331" sldId="272"/>
        </pc:sldMkLst>
        <pc:spChg chg="mod">
          <ac:chgData name="Honsinger, Katie" userId="S::katiebug@spu.edu::9ef07f43-0355-445c-abbb-bec98a3a440e" providerId="AD" clId="Web-{A4E2EB62-6E7F-4731-8182-75CE72BE86FF}" dt="2021-01-12T00:19:08.703" v="5" actId="20577"/>
          <ac:spMkLst>
            <pc:docMk/>
            <pc:sldMk cId="3868807331" sldId="272"/>
            <ac:spMk id="2" creationId="{4C02DD23-B4F1-48BA-861A-5C368F0A4023}"/>
          </ac:spMkLst>
        </pc:spChg>
        <pc:spChg chg="mod">
          <ac:chgData name="Honsinger, Katie" userId="S::katiebug@spu.edu::9ef07f43-0355-445c-abbb-bec98a3a440e" providerId="AD" clId="Web-{A4E2EB62-6E7F-4731-8182-75CE72BE86FF}" dt="2021-01-12T00:19:53.875" v="72" actId="20577"/>
          <ac:spMkLst>
            <pc:docMk/>
            <pc:sldMk cId="3868807331" sldId="272"/>
            <ac:spMk id="3" creationId="{0D0117B7-7002-4A07-82AB-38817802B1AA}"/>
          </ac:spMkLst>
        </pc:spChg>
      </pc:sldChg>
    </pc:docChg>
  </pc:docChgLst>
  <pc:docChgLst>
    <pc:chgData name="Arias Arevalo, Carlos" userId="baafb129-18a3-430c-a533-b7a51c5b8e41" providerId="ADAL" clId="{769105B9-6F28-C743-AE03-32A224B36FD6}"/>
    <pc:docChg chg="custSel modSld">
      <pc:chgData name="Arias Arevalo, Carlos" userId="baafb129-18a3-430c-a533-b7a51c5b8e41" providerId="ADAL" clId="{769105B9-6F28-C743-AE03-32A224B36FD6}" dt="2021-01-11T23:01:07.958" v="62" actId="113"/>
      <pc:docMkLst>
        <pc:docMk/>
      </pc:docMkLst>
      <pc:sldChg chg="modSp mod">
        <pc:chgData name="Arias Arevalo, Carlos" userId="baafb129-18a3-430c-a533-b7a51c5b8e41" providerId="ADAL" clId="{769105B9-6F28-C743-AE03-32A224B36FD6}" dt="2021-01-11T23:01:07.958" v="62" actId="113"/>
        <pc:sldMkLst>
          <pc:docMk/>
          <pc:sldMk cId="2834132155" sldId="267"/>
        </pc:sldMkLst>
        <pc:spChg chg="mod">
          <ac:chgData name="Arias Arevalo, Carlos" userId="baafb129-18a3-430c-a533-b7a51c5b8e41" providerId="ADAL" clId="{769105B9-6F28-C743-AE03-32A224B36FD6}" dt="2021-01-11T23:01:07.958" v="62" actId="113"/>
          <ac:spMkLst>
            <pc:docMk/>
            <pc:sldMk cId="2834132155" sldId="267"/>
            <ac:spMk id="3" creationId="{C7190234-A896-8548-A14B-B6593365AB17}"/>
          </ac:spMkLst>
        </pc:spChg>
      </pc:sldChg>
      <pc:sldChg chg="modSp mod">
        <pc:chgData name="Arias Arevalo, Carlos" userId="baafb129-18a3-430c-a533-b7a51c5b8e41" providerId="ADAL" clId="{769105B9-6F28-C743-AE03-32A224B36FD6}" dt="2021-01-11T22:28:56.326" v="13" actId="20577"/>
        <pc:sldMkLst>
          <pc:docMk/>
          <pc:sldMk cId="3629514738" sldId="268"/>
        </pc:sldMkLst>
        <pc:spChg chg="mod">
          <ac:chgData name="Arias Arevalo, Carlos" userId="baafb129-18a3-430c-a533-b7a51c5b8e41" providerId="ADAL" clId="{769105B9-6F28-C743-AE03-32A224B36FD6}" dt="2021-01-11T22:28:56.326" v="13" actId="20577"/>
          <ac:spMkLst>
            <pc:docMk/>
            <pc:sldMk cId="3629514738" sldId="268"/>
            <ac:spMk id="3" creationId="{175F7478-DF6D-8B45-BD16-65394B23C2B4}"/>
          </ac:spMkLst>
        </pc:spChg>
      </pc:sldChg>
    </pc:docChg>
  </pc:docChgLst>
  <pc:docChgLst>
    <pc:chgData name="Honsinger, Katie" userId="S::katiebug@spu.edu::9ef07f43-0355-445c-abbb-bec98a3a440e" providerId="AD" clId="Web-{6CC71709-4E6C-4A5B-AA3B-757A558F69E4}"/>
    <pc:docChg chg="delSld">
      <pc:chgData name="Honsinger, Katie" userId="S::katiebug@spu.edu::9ef07f43-0355-445c-abbb-bec98a3a440e" providerId="AD" clId="Web-{6CC71709-4E6C-4A5B-AA3B-757A558F69E4}" dt="2021-01-12T00:16:22.006" v="0"/>
      <pc:docMkLst>
        <pc:docMk/>
      </pc:docMkLst>
      <pc:sldChg chg="del">
        <pc:chgData name="Honsinger, Katie" userId="S::katiebug@spu.edu::9ef07f43-0355-445c-abbb-bec98a3a440e" providerId="AD" clId="Web-{6CC71709-4E6C-4A5B-AA3B-757A558F69E4}" dt="2021-01-12T00:16:22.006" v="0"/>
        <pc:sldMkLst>
          <pc:docMk/>
          <pc:sldMk cId="2834132155" sldId="267"/>
        </pc:sldMkLst>
      </pc:sldChg>
    </pc:docChg>
  </pc:docChgLst>
  <pc:docChgLst>
    <pc:chgData name="Honsinger, Katie" userId="S::katiebug@spu.edu::9ef07f43-0355-445c-abbb-bec98a3a440e" providerId="AD" clId="Web-{5DF37A19-BC36-CE28-B3E2-199CBC9F2F05}"/>
    <pc:docChg chg="addSld delSld modSld">
      <pc:chgData name="Honsinger, Katie" userId="S::katiebug@spu.edu::9ef07f43-0355-445c-abbb-bec98a3a440e" providerId="AD" clId="Web-{5DF37A19-BC36-CE28-B3E2-199CBC9F2F05}" dt="2021-01-13T02:19:37.124" v="312" actId="20577"/>
      <pc:docMkLst>
        <pc:docMk/>
      </pc:docMkLst>
      <pc:sldChg chg="modSp">
        <pc:chgData name="Honsinger, Katie" userId="S::katiebug@spu.edu::9ef07f43-0355-445c-abbb-bec98a3a440e" providerId="AD" clId="Web-{5DF37A19-BC36-CE28-B3E2-199CBC9F2F05}" dt="2021-01-12T05:20:08.002" v="107" actId="20577"/>
        <pc:sldMkLst>
          <pc:docMk/>
          <pc:sldMk cId="3629514738" sldId="268"/>
        </pc:sldMkLst>
        <pc:spChg chg="mod">
          <ac:chgData name="Honsinger, Katie" userId="S::katiebug@spu.edu::9ef07f43-0355-445c-abbb-bec98a3a440e" providerId="AD" clId="Web-{5DF37A19-BC36-CE28-B3E2-199CBC9F2F05}" dt="2021-01-12T05:20:08.002" v="107" actId="20577"/>
          <ac:spMkLst>
            <pc:docMk/>
            <pc:sldMk cId="3629514738" sldId="268"/>
            <ac:spMk id="3" creationId="{175F7478-DF6D-8B45-BD16-65394B23C2B4}"/>
          </ac:spMkLst>
        </pc:spChg>
      </pc:sldChg>
      <pc:sldChg chg="modSp new del">
        <pc:chgData name="Honsinger, Katie" userId="S::katiebug@spu.edu::9ef07f43-0355-445c-abbb-bec98a3a440e" providerId="AD" clId="Web-{5DF37A19-BC36-CE28-B3E2-199CBC9F2F05}" dt="2021-01-12T05:20:47.658" v="113"/>
        <pc:sldMkLst>
          <pc:docMk/>
          <pc:sldMk cId="942346468" sldId="273"/>
        </pc:sldMkLst>
        <pc:spChg chg="mod">
          <ac:chgData name="Honsinger, Katie" userId="S::katiebug@spu.edu::9ef07f43-0355-445c-abbb-bec98a3a440e" providerId="AD" clId="Web-{5DF37A19-BC36-CE28-B3E2-199CBC9F2F05}" dt="2021-01-12T05:14:44.738" v="20" actId="20577"/>
          <ac:spMkLst>
            <pc:docMk/>
            <pc:sldMk cId="942346468" sldId="273"/>
            <ac:spMk id="2" creationId="{565C3BBA-DF9D-4BAE-BC65-FB3BAF466D9B}"/>
          </ac:spMkLst>
        </pc:spChg>
        <pc:spChg chg="mod">
          <ac:chgData name="Honsinger, Katie" userId="S::katiebug@spu.edu::9ef07f43-0355-445c-abbb-bec98a3a440e" providerId="AD" clId="Web-{5DF37A19-BC36-CE28-B3E2-199CBC9F2F05}" dt="2021-01-12T05:15:56.513" v="38" actId="20577"/>
          <ac:spMkLst>
            <pc:docMk/>
            <pc:sldMk cId="942346468" sldId="273"/>
            <ac:spMk id="3" creationId="{3950C33F-66CC-45B4-83EF-D8974EA161B8}"/>
          </ac:spMkLst>
        </pc:spChg>
      </pc:sldChg>
      <pc:sldChg chg="modSp new">
        <pc:chgData name="Honsinger, Katie" userId="S::katiebug@spu.edu::9ef07f43-0355-445c-abbb-bec98a3a440e" providerId="AD" clId="Web-{5DF37A19-BC36-CE28-B3E2-199CBC9F2F05}" dt="2021-01-12T16:29:39.377" v="261" actId="20577"/>
        <pc:sldMkLst>
          <pc:docMk/>
          <pc:sldMk cId="2599734916" sldId="274"/>
        </pc:sldMkLst>
        <pc:spChg chg="mod">
          <ac:chgData name="Honsinger, Katie" userId="S::katiebug@spu.edu::9ef07f43-0355-445c-abbb-bec98a3a440e" providerId="AD" clId="Web-{5DF37A19-BC36-CE28-B3E2-199CBC9F2F05}" dt="2021-01-12T16:29:09.096" v="250" actId="20577"/>
          <ac:spMkLst>
            <pc:docMk/>
            <pc:sldMk cId="2599734916" sldId="274"/>
            <ac:spMk id="2" creationId="{07558D6F-4930-4ECC-8D07-CD60B48D3E58}"/>
          </ac:spMkLst>
        </pc:spChg>
        <pc:spChg chg="mod">
          <ac:chgData name="Honsinger, Katie" userId="S::katiebug@spu.edu::9ef07f43-0355-445c-abbb-bec98a3a440e" providerId="AD" clId="Web-{5DF37A19-BC36-CE28-B3E2-199CBC9F2F05}" dt="2021-01-12T16:29:39.377" v="261" actId="20577"/>
          <ac:spMkLst>
            <pc:docMk/>
            <pc:sldMk cId="2599734916" sldId="274"/>
            <ac:spMk id="3" creationId="{B7AF7C77-0CCA-4EA1-AEF7-3484AD2A1313}"/>
          </ac:spMkLst>
        </pc:spChg>
        <pc:spChg chg="mod">
          <ac:chgData name="Honsinger, Katie" userId="S::katiebug@spu.edu::9ef07f43-0355-445c-abbb-bec98a3a440e" providerId="AD" clId="Web-{5DF37A19-BC36-CE28-B3E2-199CBC9F2F05}" dt="2021-01-12T16:29:18.393" v="256" actId="20577"/>
          <ac:spMkLst>
            <pc:docMk/>
            <pc:sldMk cId="2599734916" sldId="274"/>
            <ac:spMk id="4" creationId="{D91C4D2E-E8B2-4EC5-84B5-316E1E4518D9}"/>
          </ac:spMkLst>
        </pc:spChg>
      </pc:sldChg>
      <pc:sldChg chg="addSp delSp modSp new del">
        <pc:chgData name="Honsinger, Katie" userId="S::katiebug@spu.edu::9ef07f43-0355-445c-abbb-bec98a3a440e" providerId="AD" clId="Web-{5DF37A19-BC36-CE28-B3E2-199CBC9F2F05}" dt="2021-01-12T05:29:48.939" v="203"/>
        <pc:sldMkLst>
          <pc:docMk/>
          <pc:sldMk cId="3374411664" sldId="275"/>
        </pc:sldMkLst>
        <pc:spChg chg="mod">
          <ac:chgData name="Honsinger, Katie" userId="S::katiebug@spu.edu::9ef07f43-0355-445c-abbb-bec98a3a440e" providerId="AD" clId="Web-{5DF37A19-BC36-CE28-B3E2-199CBC9F2F05}" dt="2021-01-12T05:21:58.096" v="141" actId="20577"/>
          <ac:spMkLst>
            <pc:docMk/>
            <pc:sldMk cId="3374411664" sldId="275"/>
            <ac:spMk id="2" creationId="{92F72269-86F2-4894-AFF5-BF445D806307}"/>
          </ac:spMkLst>
        </pc:spChg>
        <pc:spChg chg="del mod">
          <ac:chgData name="Honsinger, Katie" userId="S::katiebug@spu.edu::9ef07f43-0355-445c-abbb-bec98a3a440e" providerId="AD" clId="Web-{5DF37A19-BC36-CE28-B3E2-199CBC9F2F05}" dt="2021-01-12T05:24:19.064" v="161"/>
          <ac:spMkLst>
            <pc:docMk/>
            <pc:sldMk cId="3374411664" sldId="275"/>
            <ac:spMk id="3" creationId="{5B57A9BF-EB81-4282-8ABB-EF680FBA19E2}"/>
          </ac:spMkLst>
        </pc:spChg>
        <pc:spChg chg="del mod">
          <ac:chgData name="Honsinger, Katie" userId="S::katiebug@spu.edu::9ef07f43-0355-445c-abbb-bec98a3a440e" providerId="AD" clId="Web-{5DF37A19-BC36-CE28-B3E2-199CBC9F2F05}" dt="2021-01-12T05:24:27.767" v="162"/>
          <ac:spMkLst>
            <pc:docMk/>
            <pc:sldMk cId="3374411664" sldId="275"/>
            <ac:spMk id="4" creationId="{C95ACC77-ADB1-4CE2-BAFB-A52CB6B1448F}"/>
          </ac:spMkLst>
        </pc:spChg>
        <pc:spChg chg="add mod">
          <ac:chgData name="Honsinger, Katie" userId="S::katiebug@spu.edu::9ef07f43-0355-445c-abbb-bec98a3a440e" providerId="AD" clId="Web-{5DF37A19-BC36-CE28-B3E2-199CBC9F2F05}" dt="2021-01-12T05:26:11.517" v="179" actId="1076"/>
          <ac:spMkLst>
            <pc:docMk/>
            <pc:sldMk cId="3374411664" sldId="275"/>
            <ac:spMk id="5" creationId="{4D65BE9B-EA4A-48DB-8B0B-72051DF51DEC}"/>
          </ac:spMkLst>
        </pc:spChg>
        <pc:spChg chg="add del mod">
          <ac:chgData name="Honsinger, Katie" userId="S::katiebug@spu.edu::9ef07f43-0355-445c-abbb-bec98a3a440e" providerId="AD" clId="Web-{5DF37A19-BC36-CE28-B3E2-199CBC9F2F05}" dt="2021-01-12T05:25:44.002" v="174"/>
          <ac:spMkLst>
            <pc:docMk/>
            <pc:sldMk cId="3374411664" sldId="275"/>
            <ac:spMk id="6" creationId="{A9BCF428-C563-4B9F-AEF8-A6B772F0C5A9}"/>
          </ac:spMkLst>
        </pc:spChg>
        <pc:spChg chg="add del mod">
          <ac:chgData name="Honsinger, Katie" userId="S::katiebug@spu.edu::9ef07f43-0355-445c-abbb-bec98a3a440e" providerId="AD" clId="Web-{5DF37A19-BC36-CE28-B3E2-199CBC9F2F05}" dt="2021-01-12T05:25:47.111" v="176"/>
          <ac:spMkLst>
            <pc:docMk/>
            <pc:sldMk cId="3374411664" sldId="275"/>
            <ac:spMk id="7" creationId="{0AE370C6-6DD1-40F7-8586-1F3F00B85A6B}"/>
          </ac:spMkLst>
        </pc:spChg>
        <pc:spChg chg="add del mod">
          <ac:chgData name="Honsinger, Katie" userId="S::katiebug@spu.edu::9ef07f43-0355-445c-abbb-bec98a3a440e" providerId="AD" clId="Web-{5DF37A19-BC36-CE28-B3E2-199CBC9F2F05}" dt="2021-01-12T05:25:49.642" v="177"/>
          <ac:spMkLst>
            <pc:docMk/>
            <pc:sldMk cId="3374411664" sldId="275"/>
            <ac:spMk id="8" creationId="{3084BB64-3BF0-4C39-A41A-A64E4FE30E14}"/>
          </ac:spMkLst>
        </pc:spChg>
      </pc:sldChg>
      <pc:sldChg chg="modSp new">
        <pc:chgData name="Honsinger, Katie" userId="S::katiebug@spu.edu::9ef07f43-0355-445c-abbb-bec98a3a440e" providerId="AD" clId="Web-{5DF37A19-BC36-CE28-B3E2-199CBC9F2F05}" dt="2021-01-13T02:19:25.687" v="308" actId="20577"/>
        <pc:sldMkLst>
          <pc:docMk/>
          <pc:sldMk cId="2548416542" sldId="276"/>
        </pc:sldMkLst>
        <pc:spChg chg="mod">
          <ac:chgData name="Honsinger, Katie" userId="S::katiebug@spu.edu::9ef07f43-0355-445c-abbb-bec98a3a440e" providerId="AD" clId="Web-{5DF37A19-BC36-CE28-B3E2-199CBC9F2F05}" dt="2021-01-13T02:19:25.687" v="308" actId="20577"/>
          <ac:spMkLst>
            <pc:docMk/>
            <pc:sldMk cId="2548416542" sldId="276"/>
            <ac:spMk id="2" creationId="{00BFFF33-7CA0-4E97-ADB1-F7914FD8F7AA}"/>
          </ac:spMkLst>
        </pc:spChg>
        <pc:spChg chg="mod">
          <ac:chgData name="Honsinger, Katie" userId="S::katiebug@spu.edu::9ef07f43-0355-445c-abbb-bec98a3a440e" providerId="AD" clId="Web-{5DF37A19-BC36-CE28-B3E2-199CBC9F2F05}" dt="2021-01-13T02:15:19.859" v="278" actId="20577"/>
          <ac:spMkLst>
            <pc:docMk/>
            <pc:sldMk cId="2548416542" sldId="276"/>
            <ac:spMk id="3" creationId="{45D0980D-46A4-4F8D-9F80-B6FE281E60DF}"/>
          </ac:spMkLst>
        </pc:spChg>
        <pc:spChg chg="mod">
          <ac:chgData name="Honsinger, Katie" userId="S::katiebug@spu.edu::9ef07f43-0355-445c-abbb-bec98a3a440e" providerId="AD" clId="Web-{5DF37A19-BC36-CE28-B3E2-199CBC9F2F05}" dt="2021-01-13T02:16:13.859" v="285" actId="20577"/>
          <ac:spMkLst>
            <pc:docMk/>
            <pc:sldMk cId="2548416542" sldId="276"/>
            <ac:spMk id="4" creationId="{6C9A3C72-F1C5-46D8-8EBD-E3C1B1E9C83D}"/>
          </ac:spMkLst>
        </pc:spChg>
      </pc:sldChg>
      <pc:sldChg chg="addSp delSp modSp new mod modClrScheme chgLayout">
        <pc:chgData name="Honsinger, Katie" userId="S::katiebug@spu.edu::9ef07f43-0355-445c-abbb-bec98a3a440e" providerId="AD" clId="Web-{5DF37A19-BC36-CE28-B3E2-199CBC9F2F05}" dt="2021-01-13T02:19:37.124" v="312" actId="20577"/>
        <pc:sldMkLst>
          <pc:docMk/>
          <pc:sldMk cId="2841652314" sldId="277"/>
        </pc:sldMkLst>
        <pc:spChg chg="mod ord">
          <ac:chgData name="Honsinger, Katie" userId="S::katiebug@spu.edu::9ef07f43-0355-445c-abbb-bec98a3a440e" providerId="AD" clId="Web-{5DF37A19-BC36-CE28-B3E2-199CBC9F2F05}" dt="2021-01-13T02:19:37.124" v="312" actId="20577"/>
          <ac:spMkLst>
            <pc:docMk/>
            <pc:sldMk cId="2841652314" sldId="277"/>
            <ac:spMk id="2" creationId="{F0D78A24-BFCD-4DCF-B150-6F2E298C2D28}"/>
          </ac:spMkLst>
        </pc:spChg>
        <pc:spChg chg="mod ord">
          <ac:chgData name="Honsinger, Katie" userId="S::katiebug@spu.edu::9ef07f43-0355-445c-abbb-bec98a3a440e" providerId="AD" clId="Web-{5DF37A19-BC36-CE28-B3E2-199CBC9F2F05}" dt="2021-01-13T02:19:12.015" v="305"/>
          <ac:spMkLst>
            <pc:docMk/>
            <pc:sldMk cId="2841652314" sldId="277"/>
            <ac:spMk id="3" creationId="{BDCA48CA-6E62-4A8D-88BD-438E17B1A29C}"/>
          </ac:spMkLst>
        </pc:spChg>
        <pc:spChg chg="del mod">
          <ac:chgData name="Honsinger, Katie" userId="S::katiebug@spu.edu::9ef07f43-0355-445c-abbb-bec98a3a440e" providerId="AD" clId="Web-{5DF37A19-BC36-CE28-B3E2-199CBC9F2F05}" dt="2021-01-13T02:18:17.577" v="303"/>
          <ac:spMkLst>
            <pc:docMk/>
            <pc:sldMk cId="2841652314" sldId="277"/>
            <ac:spMk id="4" creationId="{FB0BE458-A377-4B4D-B3D5-5A97C8C308E9}"/>
          </ac:spMkLst>
        </pc:spChg>
        <pc:spChg chg="add del mod">
          <ac:chgData name="Honsinger, Katie" userId="S::katiebug@spu.edu::9ef07f43-0355-445c-abbb-bec98a3a440e" providerId="AD" clId="Web-{5DF37A19-BC36-CE28-B3E2-199CBC9F2F05}" dt="2021-01-13T02:19:12.015" v="305"/>
          <ac:spMkLst>
            <pc:docMk/>
            <pc:sldMk cId="2841652314" sldId="277"/>
            <ac:spMk id="6" creationId="{B098420E-369F-46EE-8E7A-A3C031C3B8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A110-1C63-294C-8D63-228E434952D6}" type="datetimeFigureOut">
              <a:rPr lang="en-US" smtClean="0"/>
              <a:t>2/12/21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7A2D-2A99-C643-B439-FFC145EC531D}" type="slidenum">
              <a:rPr lang="en-US" smtClean="0"/>
              <a:t>‹#›</a:t>
            </a:fld>
            <a:endParaRPr lang="en-US"/>
          </a:p>
        </p:txBody>
      </p:sp>
    </p:spTree>
    <p:extLst>
      <p:ext uri="{BB962C8B-B14F-4D97-AF65-F5344CB8AC3E}">
        <p14:creationId xmlns:p14="http://schemas.microsoft.com/office/powerpoint/2010/main" val="97963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2</a:t>
            </a:fld>
            <a:endParaRPr lang="en-US"/>
          </a:p>
        </p:txBody>
      </p:sp>
    </p:spTree>
    <p:extLst>
      <p:ext uri="{BB962C8B-B14F-4D97-AF65-F5344CB8AC3E}">
        <p14:creationId xmlns:p14="http://schemas.microsoft.com/office/powerpoint/2010/main" val="185739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4</a:t>
            </a:fld>
            <a:endParaRPr lang="en-US"/>
          </a:p>
        </p:txBody>
      </p:sp>
    </p:spTree>
    <p:extLst>
      <p:ext uri="{BB962C8B-B14F-4D97-AF65-F5344CB8AC3E}">
        <p14:creationId xmlns:p14="http://schemas.microsoft.com/office/powerpoint/2010/main" val="236456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6</a:t>
            </a:fld>
            <a:endParaRPr lang="en-US"/>
          </a:p>
        </p:txBody>
      </p:sp>
    </p:spTree>
    <p:extLst>
      <p:ext uri="{BB962C8B-B14F-4D97-AF65-F5344CB8AC3E}">
        <p14:creationId xmlns:p14="http://schemas.microsoft.com/office/powerpoint/2010/main" val="76947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13</a:t>
            </a:fld>
            <a:endParaRPr lang="en-US"/>
          </a:p>
        </p:txBody>
      </p:sp>
    </p:spTree>
    <p:extLst>
      <p:ext uri="{BB962C8B-B14F-4D97-AF65-F5344CB8AC3E}">
        <p14:creationId xmlns:p14="http://schemas.microsoft.com/office/powerpoint/2010/main" val="204242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15</a:t>
            </a:fld>
            <a:endParaRPr lang="en-US"/>
          </a:p>
        </p:txBody>
      </p:sp>
    </p:spTree>
    <p:extLst>
      <p:ext uri="{BB962C8B-B14F-4D97-AF65-F5344CB8AC3E}">
        <p14:creationId xmlns:p14="http://schemas.microsoft.com/office/powerpoint/2010/main" val="1550632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37891" b="15516"/>
          <a:stretch/>
        </p:blipFill>
        <p:spPr>
          <a:xfrm>
            <a:off x="0" y="0"/>
            <a:ext cx="12192000" cy="3788229"/>
          </a:xfrm>
          <a:prstGeom prst="rect">
            <a:avLst/>
          </a:prstGeom>
        </p:spPr>
      </p:pic>
      <p:sp>
        <p:nvSpPr>
          <p:cNvPr id="2" name="Title 1"/>
          <p:cNvSpPr>
            <a:spLocks noGrp="1"/>
          </p:cNvSpPr>
          <p:nvPr>
            <p:ph type="ctrTitle"/>
          </p:nvPr>
        </p:nvSpPr>
        <p:spPr>
          <a:xfrm>
            <a:off x="1524000" y="582691"/>
            <a:ext cx="9144000" cy="1976885"/>
          </a:xfrm>
        </p:spPr>
        <p:txBody>
          <a:bodyPr anchor="ctr">
            <a:normAutofit/>
          </a:bodyPr>
          <a:lstStyle>
            <a:lvl1pPr algn="ct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2716093"/>
            <a:ext cx="9144000" cy="740542"/>
          </a:xfrm>
        </p:spPr>
        <p:txBody>
          <a:bodyPr/>
          <a:lstStyle>
            <a:lvl1pPr marL="0" indent="0" algn="ctr">
              <a:buNone/>
              <a:defRPr sz="2400" b="0">
                <a:solidFill>
                  <a:schemeClr val="bg2"/>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1053482" y="196056"/>
            <a:ext cx="930238" cy="365125"/>
          </a:xfrm>
          <a:prstGeom prst="rect">
            <a:avLst/>
          </a:prstGeom>
        </p:spPr>
        <p:txBody>
          <a:bodyPr/>
          <a:lstStyle>
            <a:lvl1pPr algn="r">
              <a:defRPr sz="1200" b="0">
                <a:solidFill>
                  <a:schemeClr val="bg2"/>
                </a:solidFill>
                <a:latin typeface="Arial" charset="0"/>
                <a:ea typeface="Arial" charset="0"/>
                <a:cs typeface="Arial" charset="0"/>
              </a:defRPr>
            </a:lvl1pPr>
          </a:lstStyle>
          <a:p>
            <a:fld id="{77098C93-7A57-3A4F-8241-EAFF38A956B5}" type="datetimeFigureOut">
              <a:rPr lang="en-US" smtClean="0"/>
              <a:pPr/>
              <a:t>2/12/21</a:t>
            </a:fld>
            <a:endParaRPr lang="en-US" dirty="0"/>
          </a:p>
        </p:txBody>
      </p:sp>
      <p:sp>
        <p:nvSpPr>
          <p:cNvPr id="10" name="Rectangle 9"/>
          <p:cNvSpPr/>
          <p:nvPr userDrawn="1"/>
        </p:nvSpPr>
        <p:spPr>
          <a:xfrm>
            <a:off x="0" y="59436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39011" y="5944841"/>
            <a:ext cx="10113978" cy="646331"/>
          </a:xfrm>
          <a:prstGeom prst="rect">
            <a:avLst/>
          </a:prstGeom>
          <a:noFill/>
        </p:spPr>
        <p:txBody>
          <a:bodyPr wrap="square" rtlCol="0">
            <a:spAutoFit/>
          </a:bodyPr>
          <a:lstStyle/>
          <a:p>
            <a:pPr algn="ctr">
              <a:lnSpc>
                <a:spcPct val="150000"/>
              </a:lnSpc>
            </a:pPr>
            <a:r>
              <a:rPr lang="en-US" sz="1200" b="1" spc="600" dirty="0">
                <a:solidFill>
                  <a:schemeClr val="accent4"/>
                </a:solidFill>
                <a:latin typeface="Arial" charset="0"/>
                <a:ea typeface="Arial" charset="0"/>
                <a:cs typeface="Arial" charset="0"/>
              </a:rPr>
              <a:t>NATIONALLY RANKED</a:t>
            </a:r>
          </a:p>
          <a:p>
            <a:pPr algn="ctr">
              <a:lnSpc>
                <a:spcPct val="150000"/>
              </a:lnSpc>
            </a:pPr>
            <a:r>
              <a:rPr lang="en-US" sz="1200" spc="0" dirty="0">
                <a:solidFill>
                  <a:srgbClr val="777777"/>
                </a:solidFill>
                <a:latin typeface="Arial" charset="0"/>
                <a:ea typeface="Arial" charset="0"/>
                <a:cs typeface="Arial" charset="0"/>
              </a:rPr>
              <a:t>SPU</a:t>
            </a:r>
            <a:r>
              <a:rPr lang="en-US" sz="1200" spc="0" baseline="0" dirty="0">
                <a:solidFill>
                  <a:srgbClr val="777777"/>
                </a:solidFill>
                <a:latin typeface="Arial" charset="0"/>
                <a:ea typeface="Arial" charset="0"/>
                <a:cs typeface="Arial" charset="0"/>
              </a:rPr>
              <a:t> is the only private university in the Pacific Northwest to make </a:t>
            </a:r>
            <a:r>
              <a:rPr lang="en-US" sz="1200" i="1" spc="0" baseline="0" dirty="0">
                <a:solidFill>
                  <a:srgbClr val="777777"/>
                </a:solidFill>
                <a:latin typeface="Arial" charset="0"/>
                <a:ea typeface="Arial" charset="0"/>
                <a:cs typeface="Arial" charset="0"/>
              </a:rPr>
              <a:t>U.S. News &amp; World Report’s</a:t>
            </a:r>
            <a:r>
              <a:rPr lang="en-US" sz="1200" spc="0" baseline="0" dirty="0">
                <a:solidFill>
                  <a:srgbClr val="777777"/>
                </a:solidFill>
                <a:latin typeface="Arial" charset="0"/>
                <a:ea typeface="Arial" charset="0"/>
                <a:cs typeface="Arial" charset="0"/>
              </a:rPr>
              <a:t> 2018 “Best National Universities” list.</a:t>
            </a:r>
            <a:endParaRPr lang="en-US" sz="1200" spc="0" dirty="0">
              <a:solidFill>
                <a:srgbClr val="777777"/>
              </a:solidFill>
              <a:latin typeface="Arial" charset="0"/>
              <a:ea typeface="Arial" charset="0"/>
              <a:cs typeface="Arial" charset="0"/>
            </a:endParaRPr>
          </a:p>
        </p:txBody>
      </p:sp>
      <p:pic>
        <p:nvPicPr>
          <p:cNvPr id="9" name="Picture 8"/>
          <p:cNvPicPr>
            <a:picLocks noChangeAspect="1"/>
          </p:cNvPicPr>
          <p:nvPr userDrawn="1"/>
        </p:nvPicPr>
        <p:blipFill>
          <a:blip r:embed="rId3"/>
          <a:stretch>
            <a:fillRect/>
          </a:stretch>
        </p:blipFill>
        <p:spPr>
          <a:xfrm>
            <a:off x="4767442" y="4180737"/>
            <a:ext cx="2657117"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4223" b="10133"/>
          <a:stretch/>
        </p:blipFill>
        <p:spPr>
          <a:xfrm>
            <a:off x="0" y="0"/>
            <a:ext cx="12192000" cy="6146800"/>
          </a:xfrm>
          <a:prstGeom prst="rect">
            <a:avLst/>
          </a:prstGeom>
        </p:spPr>
      </p:pic>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sp>
        <p:nvSpPr>
          <p:cNvPr id="9" name="Rectangle 8"/>
          <p:cNvSpPr/>
          <p:nvPr userDrawn="1"/>
        </p:nvSpPr>
        <p:spPr>
          <a:xfrm>
            <a:off x="7680728" y="0"/>
            <a:ext cx="3791531"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7848600" y="457199"/>
            <a:ext cx="3448050" cy="3890035"/>
          </a:xfrm>
        </p:spPr>
        <p:txBody>
          <a:bodyPr anchor="ctr">
            <a:normAutofit/>
          </a:bodyPr>
          <a:lstStyle>
            <a:lvl1pPr>
              <a:defRPr sz="40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7848600" y="4605667"/>
            <a:ext cx="3448050" cy="673101"/>
          </a:xfrm>
        </p:spPr>
        <p:txBody>
          <a:bodyPr>
            <a:no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03"/>
          <a:stretch/>
        </p:blipFill>
        <p:spPr>
          <a:xfrm>
            <a:off x="0" y="0"/>
            <a:ext cx="12192000" cy="6858000"/>
          </a:xfrm>
          <a:prstGeom prst="rect">
            <a:avLst/>
          </a:prstGeom>
        </p:spPr>
      </p:pic>
      <p:sp>
        <p:nvSpPr>
          <p:cNvPr id="4" name="Title 1"/>
          <p:cNvSpPr>
            <a:spLocks noGrp="1"/>
          </p:cNvSpPr>
          <p:nvPr>
            <p:ph type="title"/>
          </p:nvPr>
        </p:nvSpPr>
        <p:spPr>
          <a:xfrm>
            <a:off x="831850" y="722643"/>
            <a:ext cx="10515600" cy="2852737"/>
          </a:xfrm>
        </p:spPr>
        <p:txBody>
          <a:bodyPr anchor="ctr"/>
          <a:lstStyle>
            <a:lvl1pPr>
              <a:defRPr sz="5400" b="0">
                <a:solidFill>
                  <a:schemeClr val="bg1"/>
                </a:solidFill>
              </a:defRPr>
            </a:lvl1pPr>
          </a:lstStyle>
          <a:p>
            <a:r>
              <a:rPr lang="en-US"/>
              <a:t>Click to edit Master title style</a:t>
            </a:r>
            <a:endParaRPr lang="en-US" dirty="0"/>
          </a:p>
        </p:txBody>
      </p:sp>
      <p:grpSp>
        <p:nvGrpSpPr>
          <p:cNvPr id="9" name="Group 8"/>
          <p:cNvGrpSpPr/>
          <p:nvPr userDrawn="1"/>
        </p:nvGrpSpPr>
        <p:grpSpPr>
          <a:xfrm>
            <a:off x="0" y="4572000"/>
            <a:ext cx="12192000" cy="2286000"/>
            <a:chOff x="0" y="4093739"/>
            <a:chExt cx="12192000" cy="2286000"/>
          </a:xfrm>
        </p:grpSpPr>
        <p:sp>
          <p:nvSpPr>
            <p:cNvPr id="10" name="Rectangle 9"/>
            <p:cNvSpPr/>
            <p:nvPr userDrawn="1"/>
          </p:nvSpPr>
          <p:spPr>
            <a:xfrm>
              <a:off x="0" y="4093739"/>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stretch>
              <a:fillRect/>
            </a:stretch>
          </p:blipFill>
          <p:spPr>
            <a:xfrm>
              <a:off x="4953000" y="4646724"/>
              <a:ext cx="2286000" cy="1180030"/>
            </a:xfrm>
            <a:prstGeom prst="rect">
              <a:avLst/>
            </a:prstGeom>
          </p:spPr>
        </p:pic>
      </p:grpSp>
    </p:spTree>
    <p:extLst>
      <p:ext uri="{BB962C8B-B14F-4D97-AF65-F5344CB8AC3E}">
        <p14:creationId xmlns:p14="http://schemas.microsoft.com/office/powerpoint/2010/main" val="11678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6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2/12/21</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infographic">
    <p:spTree>
      <p:nvGrpSpPr>
        <p:cNvPr id="1" name=""/>
        <p:cNvGrpSpPr/>
        <p:nvPr/>
      </p:nvGrpSpPr>
      <p:grpSpPr>
        <a:xfrm>
          <a:off x="0" y="0"/>
          <a:ext cx="0" cy="0"/>
          <a:chOff x="0" y="0"/>
          <a:chExt cx="0" cy="0"/>
        </a:xfrm>
      </p:grpSpPr>
      <p:sp>
        <p:nvSpPr>
          <p:cNvPr id="11" name="Oval 10"/>
          <p:cNvSpPr/>
          <p:nvPr userDrawn="1"/>
        </p:nvSpPr>
        <p:spPr>
          <a:xfrm>
            <a:off x="12065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2/12/21</a:t>
            </a:fld>
            <a:endParaRPr lang="en-US" dirty="0"/>
          </a:p>
        </p:txBody>
      </p:sp>
      <p:sp>
        <p:nvSpPr>
          <p:cNvPr id="8" name="Content Placeholder 2"/>
          <p:cNvSpPr>
            <a:spLocks noGrp="1"/>
          </p:cNvSpPr>
          <p:nvPr>
            <p:ph sz="half" idx="13" hasCustomPrompt="1"/>
          </p:nvPr>
        </p:nvSpPr>
        <p:spPr>
          <a:xfrm>
            <a:off x="12065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10" name="Content Placeholder 2"/>
          <p:cNvSpPr>
            <a:spLocks noGrp="1"/>
          </p:cNvSpPr>
          <p:nvPr>
            <p:ph sz="half" idx="15"/>
          </p:nvPr>
        </p:nvSpPr>
        <p:spPr>
          <a:xfrm>
            <a:off x="8382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14" name="Oval 13"/>
          <p:cNvSpPr/>
          <p:nvPr userDrawn="1"/>
        </p:nvSpPr>
        <p:spPr>
          <a:xfrm>
            <a:off x="85852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489585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sz="half" idx="16" hasCustomPrompt="1"/>
          </p:nvPr>
        </p:nvSpPr>
        <p:spPr>
          <a:xfrm>
            <a:off x="489585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4" name="Content Placeholder 2"/>
          <p:cNvSpPr>
            <a:spLocks noGrp="1"/>
          </p:cNvSpPr>
          <p:nvPr>
            <p:ph sz="half" idx="17"/>
          </p:nvPr>
        </p:nvSpPr>
        <p:spPr>
          <a:xfrm>
            <a:off x="452755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25" name="Content Placeholder 2"/>
          <p:cNvSpPr>
            <a:spLocks noGrp="1"/>
          </p:cNvSpPr>
          <p:nvPr>
            <p:ph sz="half" idx="18" hasCustomPrompt="1"/>
          </p:nvPr>
        </p:nvSpPr>
        <p:spPr>
          <a:xfrm>
            <a:off x="85852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6" name="Content Placeholder 2"/>
          <p:cNvSpPr>
            <a:spLocks noGrp="1"/>
          </p:cNvSpPr>
          <p:nvPr>
            <p:ph sz="half" idx="19"/>
          </p:nvPr>
        </p:nvSpPr>
        <p:spPr>
          <a:xfrm>
            <a:off x="82169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386027" y="6405501"/>
            <a:ext cx="270520" cy="2273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bg2"/>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6" name="Picture 5"/>
          <p:cNvPicPr>
            <a:picLocks noChangeAspect="1"/>
          </p:cNvPicPr>
          <p:nvPr userDrawn="1"/>
        </p:nvPicPr>
        <p:blipFill>
          <a:blip r:embed="rId2"/>
          <a:stretch>
            <a:fillRect/>
          </a:stretch>
        </p:blipFill>
        <p:spPr>
          <a:xfrm>
            <a:off x="384048" y="6409944"/>
            <a:ext cx="271955" cy="228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olumn and Photo">
    <p:spTree>
      <p:nvGrpSpPr>
        <p:cNvPr id="1" name=""/>
        <p:cNvGrpSpPr/>
        <p:nvPr/>
      </p:nvGrpSpPr>
      <p:grpSpPr>
        <a:xfrm>
          <a:off x="0" y="0"/>
          <a:ext cx="0" cy="0"/>
          <a:chOff x="0" y="0"/>
          <a:chExt cx="0" cy="0"/>
        </a:xfrm>
      </p:grpSpPr>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normAutofit/>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8" name="Picture Placeholder 2"/>
          <p:cNvSpPr>
            <a:spLocks noGrp="1" noChangeAspect="1"/>
          </p:cNvSpPr>
          <p:nvPr>
            <p:ph type="pic" idx="12"/>
          </p:nvPr>
        </p:nvSpPr>
        <p:spPr>
          <a:xfrm>
            <a:off x="4602145" y="0"/>
            <a:ext cx="758985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14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183117"/>
            <a:ext cx="10515600" cy="1402038"/>
          </a:xfrm>
        </p:spPr>
        <p:txBody>
          <a:bodyPr/>
          <a:lstStyle>
            <a:lvl1pPr marL="0" indent="0" algn="ctr">
              <a:buNone/>
              <a:defRPr sz="24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694" b="21563"/>
          <a:stretch/>
        </p:blipFill>
        <p:spPr>
          <a:xfrm>
            <a:off x="-1" y="0"/>
            <a:ext cx="12201165" cy="6146801"/>
          </a:xfrm>
          <a:prstGeom prst="rect">
            <a:avLst/>
          </a:prstGeom>
          <a:ln>
            <a:noFill/>
          </a:ln>
        </p:spPr>
      </p:pic>
      <p:sp>
        <p:nvSpPr>
          <p:cNvPr id="10"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5092699"/>
            <a:ext cx="10515600" cy="492455"/>
          </a:xfrm>
        </p:spPr>
        <p:txBody>
          <a:bodyPr>
            <a:norm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0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4" name="Picture 3"/>
          <p:cNvPicPr>
            <a:picLocks noChangeAspect="1"/>
          </p:cNvPicPr>
          <p:nvPr userDrawn="1"/>
        </p:nvPicPr>
        <p:blipFill>
          <a:blip r:embed="rId13"/>
          <a:stretch>
            <a:fillRect/>
          </a:stretch>
        </p:blipFill>
        <p:spPr>
          <a:xfrm>
            <a:off x="386027" y="6405501"/>
            <a:ext cx="270520" cy="227394"/>
          </a:xfrm>
          <a:prstGeom prst="rect">
            <a:avLst/>
          </a:prstGeom>
        </p:spPr>
      </p:pic>
    </p:spTree>
    <p:extLst>
      <p:ext uri="{BB962C8B-B14F-4D97-AF65-F5344CB8AC3E}">
        <p14:creationId xmlns:p14="http://schemas.microsoft.com/office/powerpoint/2010/main" val="286217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6" r:id="rId4"/>
    <p:sldLayoutId id="2147483684" r:id="rId5"/>
    <p:sldLayoutId id="2147483687" r:id="rId6"/>
    <p:sldLayoutId id="2147483685" r:id="rId7"/>
    <p:sldLayoutId id="2147483675"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3600" b="0" kern="1200" spc="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lumMod val="65000"/>
              <a:lumOff val="3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lumMod val="65000"/>
              <a:lumOff val="3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CSC 3430</a:t>
            </a:r>
          </a:p>
        </p:txBody>
      </p:sp>
      <p:sp>
        <p:nvSpPr>
          <p:cNvPr id="3" name="Subtitle 2"/>
          <p:cNvSpPr>
            <a:spLocks noGrp="1"/>
          </p:cNvSpPr>
          <p:nvPr>
            <p:ph type="subTitle" idx="1"/>
          </p:nvPr>
        </p:nvSpPr>
        <p:spPr/>
        <p:txBody>
          <a:bodyPr/>
          <a:lstStyle/>
          <a:p>
            <a:r>
              <a:rPr lang="en-US" dirty="0"/>
              <a:t>Term Project: Due March 17th</a:t>
            </a:r>
          </a:p>
        </p:txBody>
      </p:sp>
    </p:spTree>
    <p:extLst>
      <p:ext uri="{BB962C8B-B14F-4D97-AF65-F5344CB8AC3E}">
        <p14:creationId xmlns:p14="http://schemas.microsoft.com/office/powerpoint/2010/main" val="1293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9808-17BA-6C41-870B-ED5B925BF723}"/>
              </a:ext>
            </a:extLst>
          </p:cNvPr>
          <p:cNvSpPr>
            <a:spLocks noGrp="1"/>
          </p:cNvSpPr>
          <p:nvPr>
            <p:ph type="title"/>
          </p:nvPr>
        </p:nvSpPr>
        <p:spPr/>
        <p:txBody>
          <a:bodyPr/>
          <a:lstStyle/>
          <a:p>
            <a:r>
              <a:rPr lang="en-US" dirty="0"/>
              <a:t>Something to think about</a:t>
            </a:r>
          </a:p>
        </p:txBody>
      </p:sp>
      <p:sp>
        <p:nvSpPr>
          <p:cNvPr id="3" name="Content Placeholder 2">
            <a:extLst>
              <a:ext uri="{FF2B5EF4-FFF2-40B4-BE49-F238E27FC236}">
                <a16:creationId xmlns:a16="http://schemas.microsoft.com/office/drawing/2014/main" id="{4FA6DDA0-B838-8545-BB78-DB7870C71AC0}"/>
              </a:ext>
            </a:extLst>
          </p:cNvPr>
          <p:cNvSpPr>
            <a:spLocks noGrp="1"/>
          </p:cNvSpPr>
          <p:nvPr>
            <p:ph idx="1"/>
          </p:nvPr>
        </p:nvSpPr>
        <p:spPr/>
        <p:txBody>
          <a:bodyPr/>
          <a:lstStyle/>
          <a:p>
            <a:r>
              <a:rPr lang="en-US" dirty="0"/>
              <a:t>Given a list of n people with a size of small groups m, what is minimum number of iterations necessary to accomplish the goal of everybody visiting everybody's house?</a:t>
            </a:r>
          </a:p>
          <a:p>
            <a:r>
              <a:rPr lang="en-US" dirty="0"/>
              <a:t>What is the time complexity of such algorithm?</a:t>
            </a:r>
          </a:p>
        </p:txBody>
      </p:sp>
    </p:spTree>
    <p:extLst>
      <p:ext uri="{BB962C8B-B14F-4D97-AF65-F5344CB8AC3E}">
        <p14:creationId xmlns:p14="http://schemas.microsoft.com/office/powerpoint/2010/main" val="214266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0A20-90EA-2C4B-9360-17810E6DDBB7}"/>
              </a:ext>
            </a:extLst>
          </p:cNvPr>
          <p:cNvSpPr>
            <a:spLocks noGrp="1"/>
          </p:cNvSpPr>
          <p:nvPr>
            <p:ph type="title"/>
          </p:nvPr>
        </p:nvSpPr>
        <p:spPr/>
        <p:txBody>
          <a:bodyPr/>
          <a:lstStyle/>
          <a:p>
            <a:r>
              <a:rPr lang="en-US" dirty="0"/>
              <a:t>Reflection Requirements</a:t>
            </a:r>
          </a:p>
        </p:txBody>
      </p:sp>
      <p:sp>
        <p:nvSpPr>
          <p:cNvPr id="3" name="Content Placeholder 2">
            <a:extLst>
              <a:ext uri="{FF2B5EF4-FFF2-40B4-BE49-F238E27FC236}">
                <a16:creationId xmlns:a16="http://schemas.microsoft.com/office/drawing/2014/main" id="{B65D73CE-A741-624C-8CFE-12328D41CB6D}"/>
              </a:ext>
            </a:extLst>
          </p:cNvPr>
          <p:cNvSpPr>
            <a:spLocks noGrp="1"/>
          </p:cNvSpPr>
          <p:nvPr>
            <p:ph idx="1"/>
          </p:nvPr>
        </p:nvSpPr>
        <p:spPr/>
        <p:txBody>
          <a:bodyPr/>
          <a:lstStyle/>
          <a:p>
            <a:r>
              <a:rPr lang="en-US" dirty="0"/>
              <a:t>The reflections should be a 500-word section in your </a:t>
            </a:r>
            <a:r>
              <a:rPr lang="en-US" dirty="0" err="1"/>
              <a:t>README.md</a:t>
            </a:r>
            <a:endParaRPr lang="en-US" dirty="0"/>
          </a:p>
          <a:p>
            <a:r>
              <a:rPr lang="en-US" dirty="0"/>
              <a:t>Include: </a:t>
            </a:r>
          </a:p>
          <a:p>
            <a:pPr marL="342900" indent="-342900">
              <a:buFont typeface="Arial" panose="020B0604020202020204" pitchFamily="34" charset="0"/>
              <a:buChar char="•"/>
            </a:pPr>
            <a:r>
              <a:rPr lang="en-US" dirty="0"/>
              <a:t>How to find the set of sets of groups in the minimum number of iterations</a:t>
            </a:r>
          </a:p>
          <a:p>
            <a:pPr marL="342900" indent="-342900">
              <a:buFont typeface="Arial" panose="020B0604020202020204" pitchFamily="34" charset="0"/>
              <a:buChar char="•"/>
            </a:pPr>
            <a:r>
              <a:rPr lang="en-US" dirty="0"/>
              <a:t>The time complexity of that algorithm</a:t>
            </a:r>
          </a:p>
          <a:p>
            <a:pPr marL="342900" indent="-342900">
              <a:buFont typeface="Arial" panose="020B0604020202020204" pitchFamily="34" charset="0"/>
              <a:buChar char="•"/>
            </a:pPr>
            <a:r>
              <a:rPr lang="en-US" dirty="0"/>
              <a:t> The time complexity of the algorithm you used</a:t>
            </a:r>
          </a:p>
          <a:p>
            <a:pPr marL="342900" indent="-342900">
              <a:buFont typeface="Arial" panose="020B0604020202020204" pitchFamily="34" charset="0"/>
              <a:buChar char="•"/>
            </a:pPr>
            <a:r>
              <a:rPr lang="en-US" dirty="0"/>
              <a:t>The difficulties you faced during this assignment and how you prevailed. </a:t>
            </a:r>
          </a:p>
          <a:p>
            <a:endParaRPr lang="en-US" dirty="0"/>
          </a:p>
        </p:txBody>
      </p:sp>
    </p:spTree>
    <p:extLst>
      <p:ext uri="{BB962C8B-B14F-4D97-AF65-F5344CB8AC3E}">
        <p14:creationId xmlns:p14="http://schemas.microsoft.com/office/powerpoint/2010/main" val="189879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D23-B4F1-48BA-861A-5C368F0A4023}"/>
              </a:ext>
            </a:extLst>
          </p:cNvPr>
          <p:cNvSpPr>
            <a:spLocks noGrp="1"/>
          </p:cNvSpPr>
          <p:nvPr>
            <p:ph type="title"/>
          </p:nvPr>
        </p:nvSpPr>
        <p:spPr/>
        <p:txBody>
          <a:bodyPr/>
          <a:lstStyle/>
          <a:p>
            <a:r>
              <a:rPr lang="en-US" dirty="0">
                <a:latin typeface="Arial"/>
                <a:cs typeface="Arial"/>
              </a:rPr>
              <a:t>Deliverables</a:t>
            </a:r>
          </a:p>
        </p:txBody>
      </p:sp>
      <p:sp>
        <p:nvSpPr>
          <p:cNvPr id="3" name="Content Placeholder 2">
            <a:extLst>
              <a:ext uri="{FF2B5EF4-FFF2-40B4-BE49-F238E27FC236}">
                <a16:creationId xmlns:a16="http://schemas.microsoft.com/office/drawing/2014/main" id="{0D0117B7-7002-4A07-82AB-38817802B1AA}"/>
              </a:ext>
            </a:extLst>
          </p:cNvPr>
          <p:cNvSpPr>
            <a:spLocks noGrp="1"/>
          </p:cNvSpPr>
          <p:nvPr>
            <p:ph idx="1"/>
          </p:nvPr>
        </p:nvSpPr>
        <p:spPr/>
        <p:txBody>
          <a:bodyPr vert="horz" lIns="91440" tIns="45720" rIns="91440" bIns="45720" rtlCol="0" anchor="t">
            <a:normAutofit/>
          </a:bodyPr>
          <a:lstStyle/>
          <a:p>
            <a:r>
              <a:rPr lang="en-US" b="0" dirty="0">
                <a:latin typeface="Arial"/>
                <a:cs typeface="Arial"/>
              </a:rPr>
              <a:t>•</a:t>
            </a:r>
            <a:r>
              <a:rPr lang="en-US" dirty="0">
                <a:latin typeface="Arial"/>
                <a:cs typeface="Arial"/>
              </a:rPr>
              <a:t>Three text files: one with 16 names, one with 29, and one with 34. </a:t>
            </a:r>
            <a:r>
              <a:rPr lang="en-US" b="0" dirty="0">
                <a:latin typeface="Arial"/>
                <a:cs typeface="Arial"/>
              </a:rPr>
              <a:t>Each file should have some married couples. Married couples should be on one line separated by commas, and each single name on its own line.</a:t>
            </a:r>
            <a:endParaRPr lang="en-US" dirty="0">
              <a:latin typeface="Arial"/>
              <a:cs typeface="Arial"/>
            </a:endParaRPr>
          </a:p>
          <a:p>
            <a:r>
              <a:rPr lang="en-US" b="0" dirty="0">
                <a:latin typeface="Arial"/>
                <a:cs typeface="Arial"/>
              </a:rPr>
              <a:t>•</a:t>
            </a:r>
            <a:r>
              <a:rPr lang="en-US" dirty="0">
                <a:latin typeface="Arial"/>
                <a:cs typeface="Arial"/>
              </a:rPr>
              <a:t>All README.md required sections</a:t>
            </a:r>
          </a:p>
          <a:p>
            <a:r>
              <a:rPr lang="en-US" b="0" dirty="0">
                <a:latin typeface="Arial"/>
                <a:cs typeface="Arial"/>
              </a:rPr>
              <a:t>•</a:t>
            </a:r>
            <a:r>
              <a:rPr lang="en-US" dirty="0">
                <a:latin typeface="Arial"/>
                <a:cs typeface="Arial"/>
              </a:rPr>
              <a:t>Your source code</a:t>
            </a:r>
          </a:p>
          <a:p>
            <a:r>
              <a:rPr lang="en-US" b="0" dirty="0">
                <a:latin typeface="Arial"/>
                <a:cs typeface="Arial"/>
              </a:rPr>
              <a:t>•</a:t>
            </a:r>
            <a:r>
              <a:rPr lang="en-US" dirty="0">
                <a:latin typeface="Arial"/>
                <a:cs typeface="Arial"/>
              </a:rPr>
              <a:t>If your program is in Java, </a:t>
            </a:r>
            <a:r>
              <a:rPr lang="en-US" b="0" dirty="0">
                <a:latin typeface="Arial"/>
                <a:cs typeface="Arial"/>
              </a:rPr>
              <a:t>include the JAR file with the necessary lib files. </a:t>
            </a:r>
            <a:r>
              <a:rPr lang="en-US" dirty="0">
                <a:latin typeface="Arial"/>
                <a:cs typeface="Arial"/>
              </a:rPr>
              <a:t>If your program is in Python, </a:t>
            </a:r>
            <a:r>
              <a:rPr lang="en-US" b="0" dirty="0">
                <a:latin typeface="Arial"/>
                <a:cs typeface="Arial"/>
              </a:rPr>
              <a:t>include the Requirements file.</a:t>
            </a:r>
            <a:endParaRPr lang="en-US" dirty="0">
              <a:latin typeface="Arial"/>
              <a:cs typeface="Arial"/>
            </a:endParaRPr>
          </a:p>
          <a:p>
            <a:r>
              <a:rPr lang="en-US" b="0" dirty="0">
                <a:latin typeface="Arial"/>
                <a:cs typeface="Arial"/>
              </a:rPr>
              <a:t>•</a:t>
            </a:r>
            <a:r>
              <a:rPr lang="en-US" dirty="0">
                <a:latin typeface="Arial"/>
                <a:cs typeface="Arial"/>
              </a:rPr>
              <a:t>A link to a YouTube video </a:t>
            </a:r>
            <a:r>
              <a:rPr lang="en-US" b="0" dirty="0">
                <a:latin typeface="Arial"/>
                <a:cs typeface="Arial"/>
              </a:rPr>
              <a:t>showing your program running with an explanation of the steps that you are taking</a:t>
            </a:r>
            <a:endParaRPr lang="en-US" dirty="0">
              <a:latin typeface="Arial"/>
              <a:cs typeface="Arial"/>
            </a:endParaRPr>
          </a:p>
          <a:p>
            <a:endParaRPr lang="en-US" dirty="0"/>
          </a:p>
        </p:txBody>
      </p:sp>
    </p:spTree>
    <p:extLst>
      <p:ext uri="{BB962C8B-B14F-4D97-AF65-F5344CB8AC3E}">
        <p14:creationId xmlns:p14="http://schemas.microsoft.com/office/powerpoint/2010/main" val="386880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8333-FFCB-9848-AD8B-F0529AB26FBF}"/>
              </a:ext>
            </a:extLst>
          </p:cNvPr>
          <p:cNvSpPr>
            <a:spLocks noGrp="1"/>
          </p:cNvSpPr>
          <p:nvPr>
            <p:ph type="title"/>
          </p:nvPr>
        </p:nvSpPr>
        <p:spPr/>
        <p:txBody>
          <a:bodyPr/>
          <a:lstStyle/>
          <a:p>
            <a:r>
              <a:rPr lang="en-US" dirty="0"/>
              <a:t>Overview of Required README Sections</a:t>
            </a:r>
          </a:p>
        </p:txBody>
      </p:sp>
      <p:sp>
        <p:nvSpPr>
          <p:cNvPr id="3" name="Content Placeholder 2">
            <a:extLst>
              <a:ext uri="{FF2B5EF4-FFF2-40B4-BE49-F238E27FC236}">
                <a16:creationId xmlns:a16="http://schemas.microsoft.com/office/drawing/2014/main" id="{CA1EF88C-9CE0-654B-86C1-B3F734AD5CE0}"/>
              </a:ext>
            </a:extLst>
          </p:cNvPr>
          <p:cNvSpPr>
            <a:spLocks noGrp="1"/>
          </p:cNvSpPr>
          <p:nvPr>
            <p:ph idx="1"/>
          </p:nvPr>
        </p:nvSpPr>
        <p:spPr/>
        <p:txBody>
          <a:bodyPr/>
          <a:lstStyle/>
          <a:p>
            <a:r>
              <a:rPr lang="en-US" dirty="0"/>
              <a:t>## Introduction	</a:t>
            </a:r>
            <a:r>
              <a:rPr lang="en-US" b="0" i="1" dirty="0"/>
              <a:t>Introduce your program/what’s the point of the project?</a:t>
            </a:r>
            <a:endParaRPr lang="en-US" b="0" dirty="0"/>
          </a:p>
          <a:p>
            <a:r>
              <a:rPr lang="en-US" dirty="0"/>
              <a:t>## Description	</a:t>
            </a:r>
            <a:r>
              <a:rPr lang="en-US" b="0" i="1" dirty="0"/>
              <a:t>Describe what your program does</a:t>
            </a:r>
            <a:endParaRPr lang="en-US" b="0" dirty="0"/>
          </a:p>
          <a:p>
            <a:r>
              <a:rPr lang="en-US" dirty="0"/>
              <a:t>## Requirements	</a:t>
            </a:r>
            <a:r>
              <a:rPr lang="en-US" b="0" i="1" dirty="0"/>
              <a:t>Device and application requirements for your program</a:t>
            </a:r>
          </a:p>
          <a:p>
            <a:r>
              <a:rPr lang="en-US" dirty="0"/>
              <a:t>## User Manual	</a:t>
            </a:r>
            <a:r>
              <a:rPr lang="en-US" b="0" i="1" dirty="0"/>
              <a:t>Instructions for running your program</a:t>
            </a:r>
            <a:endParaRPr lang="en-US" b="0" dirty="0"/>
          </a:p>
          <a:p>
            <a:r>
              <a:rPr lang="en-US" dirty="0"/>
              <a:t>## Reflection	</a:t>
            </a:r>
            <a:r>
              <a:rPr lang="en-US" b="0" i="1" dirty="0"/>
              <a:t>See “Reflection Requirements”</a:t>
            </a:r>
            <a:endParaRPr lang="en-US" b="0" dirty="0"/>
          </a:p>
          <a:p>
            <a:r>
              <a:rPr lang="en-US" dirty="0"/>
              <a:t>## Results		</a:t>
            </a:r>
            <a:r>
              <a:rPr lang="en-US" b="0" i="1" dirty="0"/>
              <a:t>Include screenshots of your program running, and the 			list of weekly groups for each of your three files.</a:t>
            </a:r>
          </a:p>
          <a:p>
            <a:endParaRPr lang="en-US" i="1" dirty="0"/>
          </a:p>
          <a:p>
            <a:endParaRPr lang="en-US" dirty="0"/>
          </a:p>
        </p:txBody>
      </p:sp>
    </p:spTree>
    <p:extLst>
      <p:ext uri="{BB962C8B-B14F-4D97-AF65-F5344CB8AC3E}">
        <p14:creationId xmlns:p14="http://schemas.microsoft.com/office/powerpoint/2010/main" val="10878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95DB-DDE5-5E43-92F5-7A0BF6C15BBE}"/>
              </a:ext>
            </a:extLst>
          </p:cNvPr>
          <p:cNvSpPr>
            <a:spLocks noGrp="1"/>
          </p:cNvSpPr>
          <p:nvPr>
            <p:ph type="title"/>
          </p:nvPr>
        </p:nvSpPr>
        <p:spPr/>
        <p:txBody>
          <a:bodyPr/>
          <a:lstStyle/>
          <a:p>
            <a:r>
              <a:rPr lang="en-US" dirty="0"/>
              <a:t>Files in your Repository</a:t>
            </a:r>
          </a:p>
        </p:txBody>
      </p:sp>
      <p:sp>
        <p:nvSpPr>
          <p:cNvPr id="3" name="Content Placeholder 2">
            <a:extLst>
              <a:ext uri="{FF2B5EF4-FFF2-40B4-BE49-F238E27FC236}">
                <a16:creationId xmlns:a16="http://schemas.microsoft.com/office/drawing/2014/main" id="{CE43D779-5471-1147-9352-748F17111DF2}"/>
              </a:ext>
            </a:extLst>
          </p:cNvPr>
          <p:cNvSpPr>
            <a:spLocks noGrp="1"/>
          </p:cNvSpPr>
          <p:nvPr>
            <p:ph idx="1"/>
          </p:nvPr>
        </p:nvSpPr>
        <p:spPr/>
        <p:txBody>
          <a:bodyPr/>
          <a:lstStyle/>
          <a:p>
            <a:pPr marL="342900" indent="-342900">
              <a:buFont typeface="Arial" panose="020B0604020202020204" pitchFamily="34" charset="0"/>
              <a:buChar char="•"/>
            </a:pPr>
            <a:r>
              <a:rPr lang="en-US" dirty="0"/>
              <a:t>Three community names files:</a:t>
            </a:r>
          </a:p>
          <a:p>
            <a:pPr marL="342900" indent="-342900">
              <a:spcBef>
                <a:spcPts val="100"/>
              </a:spcBef>
              <a:buFontTx/>
              <a:buChar char="-"/>
            </a:pPr>
            <a:r>
              <a:rPr lang="en-US" sz="1800" b="0" dirty="0"/>
              <a:t>group1.txt (16 names)</a:t>
            </a:r>
          </a:p>
          <a:p>
            <a:pPr marL="342900" indent="-342900">
              <a:spcBef>
                <a:spcPts val="100"/>
              </a:spcBef>
              <a:buFontTx/>
              <a:buChar char="-"/>
            </a:pPr>
            <a:r>
              <a:rPr lang="en-US" sz="1800" b="0" dirty="0"/>
              <a:t>group2.txt (29 names)</a:t>
            </a:r>
          </a:p>
          <a:p>
            <a:pPr marL="342900" indent="-342900">
              <a:spcBef>
                <a:spcPts val="100"/>
              </a:spcBef>
              <a:buFontTx/>
              <a:buChar char="-"/>
            </a:pPr>
            <a:r>
              <a:rPr lang="en-US" sz="1800" b="0" dirty="0"/>
              <a:t>group3.txt (34 names)</a:t>
            </a:r>
            <a:endParaRPr lang="en-US" dirty="0"/>
          </a:p>
          <a:p>
            <a:pPr marL="342900" indent="-342900">
              <a:buFont typeface="Arial" panose="020B0604020202020204" pitchFamily="34" charset="0"/>
              <a:buChar char="•"/>
            </a:pPr>
            <a:r>
              <a:rPr lang="en-US" dirty="0"/>
              <a:t>The results for each of the files</a:t>
            </a:r>
          </a:p>
          <a:p>
            <a:pPr marL="342900" indent="-342900">
              <a:buFont typeface="Arial" panose="020B0604020202020204" pitchFamily="34" charset="0"/>
              <a:buChar char="•"/>
            </a:pPr>
            <a:r>
              <a:rPr lang="en-US" dirty="0"/>
              <a:t>Your </a:t>
            </a:r>
            <a:r>
              <a:rPr lang="en-US" dirty="0" err="1"/>
              <a:t>README.md</a:t>
            </a:r>
            <a:r>
              <a:rPr lang="en-US" dirty="0"/>
              <a:t> file with all required sections</a:t>
            </a:r>
          </a:p>
          <a:p>
            <a:pPr marL="342900" indent="-342900">
              <a:buFont typeface="Arial" panose="020B0604020202020204" pitchFamily="34" charset="0"/>
              <a:buChar char="•"/>
            </a:pPr>
            <a:r>
              <a:rPr lang="en-US" dirty="0"/>
              <a:t>Your source code and files necessary to run it (JAR files in case of Java, Requirements in case of Python)</a:t>
            </a:r>
          </a:p>
        </p:txBody>
      </p:sp>
    </p:spTree>
    <p:extLst>
      <p:ext uri="{BB962C8B-B14F-4D97-AF65-F5344CB8AC3E}">
        <p14:creationId xmlns:p14="http://schemas.microsoft.com/office/powerpoint/2010/main" val="352505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47A0-A7A5-084E-88A0-979E58D47EA4}"/>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5F7478-DF6D-8B45-BD16-65394B23C2B4}"/>
              </a:ext>
            </a:extLst>
          </p:cNvPr>
          <p:cNvSpPr>
            <a:spLocks noGrp="1"/>
          </p:cNvSpPr>
          <p:nvPr>
            <p:ph idx="1"/>
          </p:nvPr>
        </p:nvSpPr>
        <p:spPr>
          <a:xfrm>
            <a:off x="121185" y="1825625"/>
            <a:ext cx="11953301" cy="4351338"/>
          </a:xfrm>
        </p:spPr>
        <p:txBody>
          <a:bodyPr vert="horz" lIns="91440" tIns="45720" rIns="91440" bIns="45720" rtlCol="0" anchor="t">
            <a:normAutofit lnSpcReduction="10000"/>
          </a:bodyPr>
          <a:lstStyle/>
          <a:p>
            <a:r>
              <a:rPr lang="en-US" sz="2000" dirty="0"/>
              <a:t>PR	</a:t>
            </a:r>
            <a:r>
              <a:rPr lang="en-US" sz="2000" b="0" dirty="0"/>
              <a:t>Peer review form </a:t>
            </a:r>
            <a:r>
              <a:rPr lang="en-US" sz="2000" dirty="0"/>
              <a:t>0 – 10 </a:t>
            </a:r>
          </a:p>
          <a:p>
            <a:r>
              <a:rPr lang="en-US" sz="2000" dirty="0"/>
              <a:t>G	</a:t>
            </a:r>
            <a:r>
              <a:rPr lang="en-US" sz="2000" b="0" dirty="0"/>
              <a:t>The program uses a graph to model home visits </a:t>
            </a:r>
            <a:r>
              <a:rPr lang="en-US" sz="2000" dirty="0"/>
              <a:t>0/1</a:t>
            </a:r>
            <a:endParaRPr lang="en-US" sz="2000" b="0" u="sng" dirty="0"/>
          </a:p>
          <a:p>
            <a:r>
              <a:rPr lang="en-US" sz="2000" dirty="0"/>
              <a:t>V	</a:t>
            </a:r>
            <a:r>
              <a:rPr lang="en-US" sz="2000" b="0" dirty="0"/>
              <a:t>The video thoroughly shows the program running </a:t>
            </a:r>
            <a:r>
              <a:rPr lang="en-US" sz="2000" dirty="0"/>
              <a:t>0 - 15</a:t>
            </a:r>
          </a:p>
          <a:p>
            <a:r>
              <a:rPr lang="en-US" sz="2000" dirty="0">
                <a:latin typeface="Arial"/>
                <a:cs typeface="Arial"/>
              </a:rPr>
              <a:t>ALS	</a:t>
            </a:r>
            <a:r>
              <a:rPr lang="en-US" sz="2000" b="0" dirty="0">
                <a:latin typeface="Arial"/>
                <a:cs typeface="Arial"/>
              </a:rPr>
              <a:t>The README file has all the sections: Introduction, Description, Requirements, User 	Manual, Reflection, Results </a:t>
            </a:r>
            <a:r>
              <a:rPr lang="en-US" sz="2000" dirty="0">
                <a:latin typeface="Arial"/>
                <a:cs typeface="Arial"/>
              </a:rPr>
              <a:t>[0 – 6]</a:t>
            </a:r>
          </a:p>
          <a:p>
            <a:r>
              <a:rPr lang="en-US" sz="2000" dirty="0"/>
              <a:t>Q[5]	</a:t>
            </a:r>
            <a:r>
              <a:rPr lang="en-US" sz="2000" b="0" dirty="0"/>
              <a:t>Quality of each section </a:t>
            </a:r>
            <a:r>
              <a:rPr lang="en-US" sz="2000" dirty="0"/>
              <a:t>{[0 – 2], [0 – 2], [0 – 8], [0 – 8], [0 – 15], [0 – 9]}</a:t>
            </a:r>
          </a:p>
          <a:p>
            <a:r>
              <a:rPr lang="en-US" sz="2000" dirty="0"/>
              <a:t>I	</a:t>
            </a:r>
            <a:r>
              <a:rPr lang="en-US" sz="2000" b="0" dirty="0"/>
              <a:t>Whether the instructions are enough to run the program and the program runs</a:t>
            </a:r>
            <a:r>
              <a:rPr lang="en-US" sz="2000" dirty="0"/>
              <a:t> [0.0 – 1.0]</a:t>
            </a:r>
          </a:p>
          <a:p>
            <a:r>
              <a:rPr lang="en-US" sz="2000" dirty="0">
                <a:latin typeface="Arial"/>
                <a:cs typeface="Arial"/>
              </a:rPr>
              <a:t>R	</a:t>
            </a:r>
            <a:r>
              <a:rPr lang="en-US" sz="2000" b="0" dirty="0">
                <a:latin typeface="Arial"/>
                <a:cs typeface="Arial"/>
              </a:rPr>
              <a:t>Requirements are clear and included (i.e. jar files for Java) </a:t>
            </a:r>
            <a:r>
              <a:rPr lang="en-US" sz="2000" dirty="0">
                <a:latin typeface="Arial"/>
                <a:cs typeface="Arial"/>
              </a:rPr>
              <a:t>[0 – 5]</a:t>
            </a:r>
          </a:p>
          <a:p>
            <a:r>
              <a:rPr lang="en-US" sz="2000" dirty="0"/>
              <a:t>AN	</a:t>
            </a:r>
            <a:r>
              <a:rPr lang="en-US" sz="2000" b="0" dirty="0"/>
              <a:t>The program animates the graph as it is being built (extra credit) </a:t>
            </a:r>
            <a:r>
              <a:rPr lang="en-US" sz="2000" dirty="0"/>
              <a:t>[0 – 15]</a:t>
            </a:r>
          </a:p>
          <a:p>
            <a:r>
              <a:rPr lang="en-US" sz="2000" dirty="0"/>
              <a:t>QP	</a:t>
            </a:r>
            <a:r>
              <a:rPr lang="en-US" sz="2000" b="0" dirty="0"/>
              <a:t>Quality of the Program</a:t>
            </a:r>
            <a:r>
              <a:rPr lang="en-US" sz="2000" dirty="0"/>
              <a:t> [0 – 20]</a:t>
            </a:r>
          </a:p>
          <a:p>
            <a:r>
              <a:rPr lang="en-US" sz="2000" dirty="0"/>
              <a:t>PP	</a:t>
            </a:r>
            <a:r>
              <a:rPr lang="en-US" sz="2000" b="0" dirty="0"/>
              <a:t>Programming Practices (acquire negative points for bad programming practices) </a:t>
            </a:r>
            <a:r>
              <a:rPr lang="en-US" sz="2000" dirty="0"/>
              <a:t>[0 – 50]</a:t>
            </a:r>
          </a:p>
          <a:p>
            <a:r>
              <a:rPr lang="en-US" sz="2000" dirty="0"/>
              <a:t>Grade = (PR + V + ALS + SUM(Q) + R + AN + QP – PP) * G * I </a:t>
            </a:r>
          </a:p>
          <a:p>
            <a:endParaRPr lang="en-US" sz="2000" dirty="0"/>
          </a:p>
        </p:txBody>
      </p:sp>
    </p:spTree>
    <p:extLst>
      <p:ext uri="{BB962C8B-B14F-4D97-AF65-F5344CB8AC3E}">
        <p14:creationId xmlns:p14="http://schemas.microsoft.com/office/powerpoint/2010/main" val="362951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8D6F-4930-4ECC-8D07-CD60B48D3E58}"/>
              </a:ext>
            </a:extLst>
          </p:cNvPr>
          <p:cNvSpPr>
            <a:spLocks noGrp="1"/>
          </p:cNvSpPr>
          <p:nvPr>
            <p:ph type="title"/>
          </p:nvPr>
        </p:nvSpPr>
        <p:spPr/>
        <p:txBody>
          <a:bodyPr/>
          <a:lstStyle/>
          <a:p>
            <a:r>
              <a:rPr lang="en-US">
                <a:latin typeface="Arial"/>
                <a:cs typeface="Arial"/>
              </a:rPr>
              <a:t>Example: Program Input</a:t>
            </a:r>
            <a:endParaRPr lang="en-US" dirty="0"/>
          </a:p>
        </p:txBody>
      </p:sp>
      <p:sp>
        <p:nvSpPr>
          <p:cNvPr id="3" name="Content Placeholder 2">
            <a:extLst>
              <a:ext uri="{FF2B5EF4-FFF2-40B4-BE49-F238E27FC236}">
                <a16:creationId xmlns:a16="http://schemas.microsoft.com/office/drawing/2014/main" id="{B7AF7C77-0CCA-4EA1-AEF7-3484AD2A1313}"/>
              </a:ext>
            </a:extLst>
          </p:cNvPr>
          <p:cNvSpPr>
            <a:spLocks noGrp="1"/>
          </p:cNvSpPr>
          <p:nvPr>
            <p:ph sz="half" idx="1"/>
          </p:nvPr>
        </p:nvSpPr>
        <p:spPr>
          <a:xfrm>
            <a:off x="838200" y="1825625"/>
            <a:ext cx="4059936" cy="4351338"/>
          </a:xfrm>
        </p:spPr>
        <p:txBody>
          <a:bodyPr vert="horz" lIns="91440" tIns="45720" rIns="91440" bIns="45720" rtlCol="0" anchor="t">
            <a:normAutofit lnSpcReduction="10000"/>
          </a:bodyPr>
          <a:lstStyle/>
          <a:p>
            <a:r>
              <a:rPr lang="en-US">
                <a:latin typeface="Consolas"/>
                <a:cs typeface="Arial"/>
              </a:rPr>
              <a:t>group1.txt input: </a:t>
            </a:r>
            <a:endParaRPr lang="en-US" b="0">
              <a:latin typeface="Consolas"/>
              <a:cs typeface="Arial"/>
            </a:endParaRPr>
          </a:p>
          <a:p>
            <a:r>
              <a:rPr lang="en-US" b="0" dirty="0">
                <a:latin typeface="Consolas"/>
                <a:cs typeface="Arial"/>
              </a:rPr>
              <a:t>Mary</a:t>
            </a:r>
          </a:p>
          <a:p>
            <a:r>
              <a:rPr lang="en-US" b="0" dirty="0">
                <a:latin typeface="Consolas"/>
                <a:cs typeface="Arial"/>
              </a:rPr>
              <a:t>Tyler</a:t>
            </a:r>
          </a:p>
          <a:p>
            <a:r>
              <a:rPr lang="en-US" b="0" dirty="0">
                <a:latin typeface="Consolas"/>
                <a:cs typeface="Arial"/>
              </a:rPr>
              <a:t>Annie</a:t>
            </a:r>
          </a:p>
          <a:p>
            <a:r>
              <a:rPr lang="en-US" b="0" dirty="0">
                <a:latin typeface="Consolas"/>
                <a:cs typeface="Arial"/>
              </a:rPr>
              <a:t>Mark, Molly</a:t>
            </a:r>
          </a:p>
          <a:p>
            <a:r>
              <a:rPr lang="en-US" b="0" dirty="0">
                <a:latin typeface="Consolas"/>
                <a:cs typeface="Arial"/>
              </a:rPr>
              <a:t>Fidelma</a:t>
            </a:r>
          </a:p>
          <a:p>
            <a:r>
              <a:rPr lang="en-US" b="0" dirty="0">
                <a:latin typeface="Consolas"/>
                <a:cs typeface="Arial"/>
              </a:rPr>
              <a:t>Henry</a:t>
            </a:r>
          </a:p>
          <a:p>
            <a:r>
              <a:rPr lang="en-US" b="0" dirty="0">
                <a:latin typeface="Consolas"/>
                <a:cs typeface="Arial"/>
              </a:rPr>
              <a:t>Jennie</a:t>
            </a:r>
          </a:p>
          <a:p>
            <a:r>
              <a:rPr lang="en-US" b="0" dirty="0">
                <a:latin typeface="Consolas"/>
                <a:cs typeface="Arial"/>
              </a:rPr>
              <a:t>Matt, Andie</a:t>
            </a:r>
          </a:p>
          <a:p>
            <a:endParaRPr lang="en-US" b="0" dirty="0"/>
          </a:p>
          <a:p>
            <a:endParaRPr lang="en-US" dirty="0"/>
          </a:p>
        </p:txBody>
      </p:sp>
      <p:sp>
        <p:nvSpPr>
          <p:cNvPr id="4" name="Content Placeholder 3">
            <a:extLst>
              <a:ext uri="{FF2B5EF4-FFF2-40B4-BE49-F238E27FC236}">
                <a16:creationId xmlns:a16="http://schemas.microsoft.com/office/drawing/2014/main" id="{D91C4D2E-E8B2-4EC5-84B5-316E1E4518D9}"/>
              </a:ext>
            </a:extLst>
          </p:cNvPr>
          <p:cNvSpPr>
            <a:spLocks noGrp="1"/>
          </p:cNvSpPr>
          <p:nvPr>
            <p:ph sz="half" idx="2"/>
          </p:nvPr>
        </p:nvSpPr>
        <p:spPr>
          <a:xfrm>
            <a:off x="5172456" y="1825625"/>
            <a:ext cx="6175248" cy="4351338"/>
          </a:xfrm>
        </p:spPr>
        <p:txBody>
          <a:bodyPr vert="horz" lIns="91440" tIns="45720" rIns="91440" bIns="45720" rtlCol="0" anchor="t">
            <a:normAutofit lnSpcReduction="10000"/>
          </a:bodyPr>
          <a:lstStyle/>
          <a:p>
            <a:r>
              <a:rPr lang="en-US">
                <a:latin typeface="Consolas"/>
                <a:cs typeface="Arial"/>
              </a:rPr>
              <a:t>Possible console interface:</a:t>
            </a:r>
          </a:p>
          <a:p>
            <a:r>
              <a:rPr lang="en-US" b="0" dirty="0">
                <a:solidFill>
                  <a:schemeClr val="tx1">
                    <a:lumMod val="50000"/>
                    <a:lumOff val="50000"/>
                  </a:schemeClr>
                </a:solidFill>
                <a:latin typeface="Consolas"/>
                <a:cs typeface="Arial"/>
              </a:rPr>
              <a:t>Please input your plaintext file with the </a:t>
            </a:r>
            <a:r>
              <a:rPr lang="en-US" b="0" dirty="0" err="1">
                <a:solidFill>
                  <a:schemeClr val="tx1">
                    <a:lumMod val="50000"/>
                    <a:lumOff val="50000"/>
                  </a:schemeClr>
                </a:solidFill>
                <a:latin typeface="Consolas"/>
                <a:cs typeface="Arial"/>
              </a:rPr>
              <a:t>smallgroup</a:t>
            </a:r>
            <a:r>
              <a:rPr lang="en-US" b="0" dirty="0">
                <a:solidFill>
                  <a:schemeClr val="tx1">
                    <a:lumMod val="50000"/>
                    <a:lumOff val="50000"/>
                  </a:schemeClr>
                </a:solidFill>
                <a:latin typeface="Consolas"/>
                <a:cs typeface="Arial"/>
              </a:rPr>
              <a:t> names</a:t>
            </a:r>
          </a:p>
          <a:p>
            <a:r>
              <a:rPr lang="en-US" b="0" dirty="0">
                <a:latin typeface="Consolas"/>
                <a:cs typeface="Arial"/>
              </a:rPr>
              <a:t>group1.txt</a:t>
            </a:r>
            <a:endParaRPr lang="en-US" dirty="0"/>
          </a:p>
          <a:p>
            <a:endParaRPr lang="en-US" dirty="0">
              <a:latin typeface="Consolas"/>
            </a:endParaRPr>
          </a:p>
          <a:p>
            <a:r>
              <a:rPr lang="en-US" b="0" dirty="0">
                <a:solidFill>
                  <a:schemeClr val="tx1">
                    <a:lumMod val="50000"/>
                    <a:lumOff val="50000"/>
                  </a:schemeClr>
                </a:solidFill>
                <a:latin typeface="Consolas"/>
                <a:cs typeface="Arial"/>
              </a:rPr>
              <a:t>What is the group size? Group size should be no more than half the number of all people. </a:t>
            </a:r>
            <a:endParaRPr lang="en-US" b="0">
              <a:solidFill>
                <a:schemeClr val="tx1">
                  <a:lumMod val="50000"/>
                  <a:lumOff val="50000"/>
                </a:schemeClr>
              </a:solidFill>
              <a:latin typeface="Consolas"/>
            </a:endParaRPr>
          </a:p>
          <a:p>
            <a:r>
              <a:rPr lang="en-US" b="0" dirty="0">
                <a:latin typeface="Consolas"/>
                <a:cs typeface="Arial"/>
              </a:rPr>
              <a:t>4</a:t>
            </a:r>
            <a:endParaRPr lang="en-US" dirty="0">
              <a:latin typeface="Consolas"/>
              <a:cs typeface="Arial"/>
            </a:endParaRPr>
          </a:p>
          <a:p>
            <a:r>
              <a:rPr lang="en-US" b="0" dirty="0">
                <a:solidFill>
                  <a:schemeClr val="tx1">
                    <a:lumMod val="50000"/>
                    <a:lumOff val="50000"/>
                  </a:schemeClr>
                </a:solidFill>
                <a:latin typeface="Consolas"/>
                <a:cs typeface="Arial"/>
              </a:rPr>
              <a:t>See smallgroups.txt for your </a:t>
            </a:r>
            <a:r>
              <a:rPr lang="en-US" b="0" dirty="0" err="1">
                <a:solidFill>
                  <a:schemeClr val="tx1">
                    <a:lumMod val="50000"/>
                    <a:lumOff val="50000"/>
                  </a:schemeClr>
                </a:solidFill>
                <a:latin typeface="Consolas"/>
                <a:cs typeface="Arial"/>
              </a:rPr>
              <a:t>smallgroup</a:t>
            </a:r>
            <a:r>
              <a:rPr lang="en-US" b="0" dirty="0">
                <a:solidFill>
                  <a:schemeClr val="tx1">
                    <a:lumMod val="50000"/>
                    <a:lumOff val="50000"/>
                  </a:schemeClr>
                </a:solidFill>
                <a:latin typeface="Consolas"/>
                <a:cs typeface="Arial"/>
              </a:rPr>
              <a:t> assignments.</a:t>
            </a:r>
            <a:endParaRPr lang="en-US" dirty="0">
              <a:solidFill>
                <a:schemeClr val="tx1">
                  <a:lumMod val="50000"/>
                  <a:lumOff val="50000"/>
                </a:schemeClr>
              </a:solidFill>
              <a:latin typeface="Consolas"/>
              <a:cs typeface="Arial"/>
            </a:endParaRPr>
          </a:p>
        </p:txBody>
      </p:sp>
    </p:spTree>
    <p:extLst>
      <p:ext uri="{BB962C8B-B14F-4D97-AF65-F5344CB8AC3E}">
        <p14:creationId xmlns:p14="http://schemas.microsoft.com/office/powerpoint/2010/main" val="259973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FF33-7CA0-4E97-ADB1-F7914FD8F7AA}"/>
              </a:ext>
            </a:extLst>
          </p:cNvPr>
          <p:cNvSpPr>
            <a:spLocks noGrp="1"/>
          </p:cNvSpPr>
          <p:nvPr>
            <p:ph type="title"/>
          </p:nvPr>
        </p:nvSpPr>
        <p:spPr>
          <a:xfrm>
            <a:off x="838200" y="304165"/>
            <a:ext cx="10521696" cy="1398715"/>
          </a:xfrm>
        </p:spPr>
        <p:txBody>
          <a:bodyPr>
            <a:normAutofit/>
          </a:bodyPr>
          <a:lstStyle/>
          <a:p>
            <a:r>
              <a:rPr lang="en-US" dirty="0">
                <a:latin typeface="Arial"/>
                <a:cs typeface="Arial"/>
              </a:rPr>
              <a:t>Example: Program Output</a:t>
            </a:r>
            <a:br>
              <a:rPr lang="en-US" dirty="0"/>
            </a:br>
            <a:r>
              <a:rPr lang="en-US" sz="2200">
                <a:latin typeface="Arial"/>
                <a:cs typeface="Arial"/>
              </a:rPr>
              <a:t>smallgroups.txt, weeks 1-10</a:t>
            </a:r>
            <a:endParaRPr lang="en-US" sz="2200" dirty="0">
              <a:latin typeface="Arial"/>
              <a:cs typeface="Arial"/>
            </a:endParaRPr>
          </a:p>
        </p:txBody>
      </p:sp>
      <p:sp>
        <p:nvSpPr>
          <p:cNvPr id="3" name="Content Placeholder 2">
            <a:extLst>
              <a:ext uri="{FF2B5EF4-FFF2-40B4-BE49-F238E27FC236}">
                <a16:creationId xmlns:a16="http://schemas.microsoft.com/office/drawing/2014/main" id="{45D0980D-46A4-4F8D-9F80-B6FE281E60DF}"/>
              </a:ext>
            </a:extLst>
          </p:cNvPr>
          <p:cNvSpPr>
            <a:spLocks noGrp="1"/>
          </p:cNvSpPr>
          <p:nvPr>
            <p:ph sz="half" idx="1"/>
          </p:nvPr>
        </p:nvSpPr>
        <p:spPr/>
        <p:txBody>
          <a:bodyPr vert="horz" lIns="91440" tIns="45720" rIns="91440" bIns="45720" rtlCol="0" anchor="t">
            <a:noAutofit/>
          </a:bodyPr>
          <a:lstStyle/>
          <a:p>
            <a:pPr>
              <a:spcBef>
                <a:spcPts val="100"/>
              </a:spcBef>
            </a:pPr>
            <a:r>
              <a:rPr lang="en-US" sz="1200" b="0">
                <a:latin typeface="Consolas"/>
                <a:cs typeface="Arial"/>
              </a:rPr>
              <a:t>SMALLGROUP ASSIGNMENTS:</a:t>
            </a:r>
            <a:endParaRPr lang="en-US" sz="1200" dirty="0">
              <a:latin typeface="Consolas"/>
            </a:endParaRPr>
          </a:p>
          <a:p>
            <a:pPr>
              <a:spcBef>
                <a:spcPts val="100"/>
              </a:spcBef>
            </a:pPr>
            <a:r>
              <a:rPr lang="en-US" sz="1200" b="0">
                <a:latin typeface="Consolas"/>
                <a:cs typeface="Arial"/>
              </a:rPr>
              <a:t>WEEK 1</a:t>
            </a:r>
            <a:endParaRPr lang="en-US" sz="1200" dirty="0">
              <a:latin typeface="Consolas"/>
            </a:endParaRPr>
          </a:p>
          <a:p>
            <a:pPr>
              <a:spcBef>
                <a:spcPts val="100"/>
              </a:spcBef>
            </a:pPr>
            <a:r>
              <a:rPr lang="en-US" sz="1200" b="0">
                <a:latin typeface="Consolas"/>
                <a:cs typeface="Arial"/>
              </a:rPr>
              <a:t>GROUP 1: Jennie (hosting) | Matt, Andie | Mary | Tyler</a:t>
            </a:r>
            <a:endParaRPr lang="en-US" sz="1200" dirty="0">
              <a:latin typeface="Consolas"/>
            </a:endParaRPr>
          </a:p>
          <a:p>
            <a:pPr>
              <a:spcBef>
                <a:spcPts val="100"/>
              </a:spcBef>
            </a:pPr>
            <a:r>
              <a:rPr lang="en-US" sz="1200" b="0">
                <a:latin typeface="Consolas"/>
                <a:cs typeface="Arial"/>
              </a:rPr>
              <a:t>GROUP 2: Annie (hosting) | Mark, Molly | Fidelma | Henry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2</a:t>
            </a:r>
            <a:endParaRPr lang="en-US" sz="1200" dirty="0">
              <a:latin typeface="Consolas"/>
            </a:endParaRPr>
          </a:p>
          <a:p>
            <a:pPr>
              <a:spcBef>
                <a:spcPts val="100"/>
              </a:spcBef>
            </a:pPr>
            <a:r>
              <a:rPr lang="en-US" sz="1200" b="0">
                <a:latin typeface="Consolas"/>
                <a:cs typeface="Arial"/>
              </a:rPr>
              <a:t>GROUP 1: Annie (hosting) | Jennie | Mary | Tyler | Henry</a:t>
            </a:r>
            <a:endParaRPr lang="en-US" sz="1200" dirty="0">
              <a:latin typeface="Consolas"/>
            </a:endParaRPr>
          </a:p>
          <a:p>
            <a:pPr>
              <a:spcBef>
                <a:spcPts val="100"/>
              </a:spcBef>
            </a:pPr>
            <a:r>
              <a:rPr lang="en-US" sz="1200" b="0">
                <a:latin typeface="Consolas"/>
                <a:cs typeface="Arial"/>
              </a:rPr>
              <a:t>GROUP 2: Matt, Andie (hosting) | Mark, Molly | Fidelma</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3</a:t>
            </a:r>
            <a:endParaRPr lang="en-US" sz="1200" dirty="0">
              <a:latin typeface="Consolas"/>
            </a:endParaRPr>
          </a:p>
          <a:p>
            <a:pPr>
              <a:spcBef>
                <a:spcPts val="100"/>
              </a:spcBef>
            </a:pPr>
            <a:r>
              <a:rPr lang="en-US" sz="1200" b="0">
                <a:latin typeface="Consolas"/>
                <a:cs typeface="Arial"/>
              </a:rPr>
              <a:t>GROUP 1: Matt, Andie (hosting) | Jennie | Annie | Tyler</a:t>
            </a:r>
            <a:endParaRPr lang="en-US" sz="1200" dirty="0">
              <a:latin typeface="Consolas"/>
            </a:endParaRPr>
          </a:p>
          <a:p>
            <a:pPr>
              <a:spcBef>
                <a:spcPts val="100"/>
              </a:spcBef>
            </a:pPr>
            <a:r>
              <a:rPr lang="en-US" sz="1200" b="0">
                <a:latin typeface="Consolas"/>
                <a:cs typeface="Arial"/>
              </a:rPr>
              <a:t>GROUP 2: Mark, Molly (hosting) | Mary | Fidelma | Henry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4</a:t>
            </a:r>
            <a:endParaRPr lang="en-US" sz="1200" dirty="0">
              <a:latin typeface="Consolas"/>
            </a:endParaRPr>
          </a:p>
          <a:p>
            <a:pPr>
              <a:spcBef>
                <a:spcPts val="100"/>
              </a:spcBef>
            </a:pPr>
            <a:r>
              <a:rPr lang="en-US" sz="1200" b="0">
                <a:latin typeface="Consolas"/>
                <a:cs typeface="Arial"/>
              </a:rPr>
              <a:t>GROUP 1: Mark, Molly (hosting) | Jennie | Annie | Tyler</a:t>
            </a:r>
            <a:endParaRPr lang="en-US" sz="1200" dirty="0">
              <a:latin typeface="Consolas"/>
            </a:endParaRPr>
          </a:p>
          <a:p>
            <a:pPr>
              <a:spcBef>
                <a:spcPts val="100"/>
              </a:spcBef>
            </a:pPr>
            <a:r>
              <a:rPr lang="en-US" sz="1200" b="0">
                <a:latin typeface="Consolas"/>
                <a:cs typeface="Arial"/>
              </a:rPr>
              <a:t>GROUP 2: Mary (hosting) | Matt, Andie | Fidelma | Henry</a:t>
            </a:r>
            <a:endParaRPr lang="en-US" sz="1200" dirty="0">
              <a:latin typeface="Consolas"/>
            </a:endParaRPr>
          </a:p>
          <a:p>
            <a:pPr>
              <a:spcBef>
                <a:spcPts val="100"/>
              </a:spcBef>
            </a:pPr>
            <a:endParaRPr lang="en-US" sz="1200" b="0" dirty="0">
              <a:latin typeface="Consolas"/>
              <a:cs typeface="Arial"/>
            </a:endParaRPr>
          </a:p>
          <a:p>
            <a:pPr>
              <a:spcBef>
                <a:spcPts val="100"/>
              </a:spcBef>
            </a:pPr>
            <a:r>
              <a:rPr lang="en-US" sz="1200" b="0">
                <a:latin typeface="Consolas"/>
                <a:cs typeface="Arial"/>
              </a:rPr>
              <a:t>WEEK 5</a:t>
            </a:r>
            <a:endParaRPr lang="en-US" sz="1200" dirty="0">
              <a:latin typeface="Consolas"/>
            </a:endParaRPr>
          </a:p>
          <a:p>
            <a:pPr>
              <a:spcBef>
                <a:spcPts val="100"/>
              </a:spcBef>
            </a:pPr>
            <a:r>
              <a:rPr lang="en-US" sz="1200" b="0">
                <a:latin typeface="Consolas"/>
                <a:cs typeface="Arial"/>
              </a:rPr>
              <a:t>GROUP 1: Mary (hosting) | Jennie | Annie | Tyler | Mark, Molly</a:t>
            </a:r>
            <a:endParaRPr lang="en-US" sz="1200" dirty="0">
              <a:latin typeface="Consolas"/>
            </a:endParaRPr>
          </a:p>
          <a:p>
            <a:pPr>
              <a:spcBef>
                <a:spcPts val="100"/>
              </a:spcBef>
            </a:pPr>
            <a:r>
              <a:rPr lang="en-US" sz="1200" b="0">
                <a:latin typeface="Consolas"/>
                <a:cs typeface="Arial"/>
              </a:rPr>
              <a:t>GROUP 2: Fidelma (hosting) | Matt, Andie | Henry</a:t>
            </a:r>
            <a:endParaRPr lang="en-US" sz="1200" dirty="0">
              <a:latin typeface="Consolas"/>
            </a:endParaRPr>
          </a:p>
          <a:p>
            <a:pPr>
              <a:spcBef>
                <a:spcPts val="100"/>
              </a:spcBef>
            </a:pPr>
            <a:endParaRPr lang="en-US" sz="1200" dirty="0">
              <a:latin typeface="Consolas"/>
            </a:endParaRPr>
          </a:p>
          <a:p>
            <a:pPr>
              <a:spcBef>
                <a:spcPts val="100"/>
              </a:spcBef>
            </a:pPr>
            <a:endParaRPr lang="en-US" sz="1200" dirty="0">
              <a:latin typeface="Consolas"/>
            </a:endParaRPr>
          </a:p>
        </p:txBody>
      </p:sp>
      <p:sp>
        <p:nvSpPr>
          <p:cNvPr id="4" name="Content Placeholder 3">
            <a:extLst>
              <a:ext uri="{FF2B5EF4-FFF2-40B4-BE49-F238E27FC236}">
                <a16:creationId xmlns:a16="http://schemas.microsoft.com/office/drawing/2014/main" id="{6C9A3C72-F1C5-46D8-8EBD-E3C1B1E9C83D}"/>
              </a:ext>
            </a:extLst>
          </p:cNvPr>
          <p:cNvSpPr>
            <a:spLocks noGrp="1"/>
          </p:cNvSpPr>
          <p:nvPr>
            <p:ph sz="half" idx="2"/>
          </p:nvPr>
        </p:nvSpPr>
        <p:spPr/>
        <p:txBody>
          <a:bodyPr vert="horz" lIns="91440" tIns="45720" rIns="91440" bIns="45720" rtlCol="0" anchor="t">
            <a:normAutofit/>
          </a:bodyPr>
          <a:lstStyle/>
          <a:p>
            <a:pPr>
              <a:spcBef>
                <a:spcPts val="100"/>
              </a:spcBef>
            </a:pPr>
            <a:r>
              <a:rPr lang="en-US" sz="1200" b="0">
                <a:latin typeface="Consolas"/>
                <a:cs typeface="Arial"/>
              </a:rPr>
              <a:t>WEEK 6</a:t>
            </a:r>
            <a:endParaRPr lang="en-US" sz="1200" dirty="0">
              <a:latin typeface="Consolas"/>
            </a:endParaRPr>
          </a:p>
          <a:p>
            <a:pPr>
              <a:spcBef>
                <a:spcPts val="100"/>
              </a:spcBef>
            </a:pPr>
            <a:r>
              <a:rPr lang="en-US" sz="1200" b="0">
                <a:latin typeface="Consolas"/>
                <a:cs typeface="Arial"/>
              </a:rPr>
              <a:t>GROUP 1: Fidelma (hosting) | Jennie | Annie | Mary | Mark, Molly</a:t>
            </a:r>
            <a:endParaRPr lang="en-US" sz="1200" dirty="0">
              <a:latin typeface="Consolas"/>
            </a:endParaRPr>
          </a:p>
          <a:p>
            <a:pPr>
              <a:spcBef>
                <a:spcPts val="100"/>
              </a:spcBef>
            </a:pPr>
            <a:r>
              <a:rPr lang="en-US" sz="1200" b="0">
                <a:latin typeface="Consolas"/>
                <a:cs typeface="Arial"/>
              </a:rPr>
              <a:t>GROUP 2: Tyler (hosting) | Matt, Andie | Henry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7</a:t>
            </a:r>
            <a:endParaRPr lang="en-US" sz="1200" dirty="0">
              <a:latin typeface="Consolas"/>
            </a:endParaRPr>
          </a:p>
          <a:p>
            <a:pPr>
              <a:spcBef>
                <a:spcPts val="100"/>
              </a:spcBef>
            </a:pPr>
            <a:r>
              <a:rPr lang="en-US" sz="1200" b="0">
                <a:latin typeface="Consolas"/>
                <a:cs typeface="Arial"/>
              </a:rPr>
              <a:t>GROUP 1: Tyler (hosting) | Jennie | Annie | Mary | Mark, Molly</a:t>
            </a:r>
            <a:endParaRPr lang="en-US" sz="1200" dirty="0">
              <a:latin typeface="Consolas"/>
            </a:endParaRPr>
          </a:p>
          <a:p>
            <a:pPr>
              <a:spcBef>
                <a:spcPts val="100"/>
              </a:spcBef>
            </a:pPr>
            <a:r>
              <a:rPr lang="en-US" sz="1200" b="0">
                <a:latin typeface="Consolas"/>
                <a:cs typeface="Arial"/>
              </a:rPr>
              <a:t>GROUP 2: Henry (hosting) | Matt, Andie | Fidelma</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8</a:t>
            </a:r>
            <a:endParaRPr lang="en-US" sz="1200" dirty="0">
              <a:latin typeface="Consolas"/>
            </a:endParaRPr>
          </a:p>
          <a:p>
            <a:pPr>
              <a:spcBef>
                <a:spcPts val="100"/>
              </a:spcBef>
            </a:pPr>
            <a:r>
              <a:rPr lang="en-US" sz="1200" b="0">
                <a:latin typeface="Consolas"/>
                <a:cs typeface="Arial"/>
              </a:rPr>
              <a:t>GROUP 1: Henry (hosting) | Annie | Mark, Molly | Mary</a:t>
            </a:r>
            <a:endParaRPr lang="en-US" sz="1200" dirty="0">
              <a:latin typeface="Consolas"/>
            </a:endParaRPr>
          </a:p>
          <a:p>
            <a:pPr>
              <a:spcBef>
                <a:spcPts val="100"/>
              </a:spcBef>
            </a:pPr>
            <a:r>
              <a:rPr lang="en-US" sz="1200" b="0">
                <a:latin typeface="Consolas"/>
                <a:cs typeface="Arial"/>
              </a:rPr>
              <a:t>GROUP 2: Jennie (hosting) | Fidelma | Matt, Andie</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9</a:t>
            </a:r>
            <a:endParaRPr lang="en-US" sz="1200" dirty="0">
              <a:latin typeface="Consolas"/>
            </a:endParaRPr>
          </a:p>
          <a:p>
            <a:pPr>
              <a:spcBef>
                <a:spcPts val="100"/>
              </a:spcBef>
            </a:pPr>
            <a:r>
              <a:rPr lang="en-US" sz="1200" b="0">
                <a:latin typeface="Consolas"/>
                <a:cs typeface="Arial"/>
              </a:rPr>
              <a:t>GROUP 1: Jennie (hosting) | Mark, Molly | Henry | Fidelma</a:t>
            </a:r>
            <a:endParaRPr lang="en-US" sz="1200" dirty="0">
              <a:latin typeface="Consolas"/>
            </a:endParaRPr>
          </a:p>
          <a:p>
            <a:pPr>
              <a:spcBef>
                <a:spcPts val="100"/>
              </a:spcBef>
            </a:pPr>
            <a:r>
              <a:rPr lang="en-US" sz="1200" b="0">
                <a:latin typeface="Consolas"/>
                <a:cs typeface="Arial"/>
              </a:rPr>
              <a:t>GROUP 2: Annie (hosting) | Matt, Andie | Mary | Tyler</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10</a:t>
            </a:r>
            <a:endParaRPr lang="en-US" sz="1200" dirty="0">
              <a:latin typeface="Consolas"/>
            </a:endParaRPr>
          </a:p>
          <a:p>
            <a:pPr>
              <a:spcBef>
                <a:spcPts val="100"/>
              </a:spcBef>
            </a:pPr>
            <a:r>
              <a:rPr lang="en-US" sz="1200" b="0">
                <a:latin typeface="Consolas"/>
                <a:cs typeface="Arial"/>
              </a:rPr>
              <a:t>GROUP 1: Annie (hosting) | Jennie | Mark, Molly | Fidelma</a:t>
            </a:r>
            <a:endParaRPr lang="en-US" sz="1200" dirty="0">
              <a:latin typeface="Consolas"/>
            </a:endParaRPr>
          </a:p>
          <a:p>
            <a:pPr>
              <a:spcBef>
                <a:spcPts val="100"/>
              </a:spcBef>
            </a:pPr>
            <a:r>
              <a:rPr lang="en-US" sz="1200" b="0">
                <a:latin typeface="Consolas"/>
                <a:cs typeface="Arial"/>
              </a:rPr>
              <a:t>GROUP 2: Matt, Andie (hosting) | Mary | Henry | Tyler</a:t>
            </a:r>
            <a:endParaRPr lang="en-US" sz="1200" dirty="0">
              <a:latin typeface="Consolas"/>
            </a:endParaRPr>
          </a:p>
          <a:p>
            <a:pPr>
              <a:spcBef>
                <a:spcPts val="100"/>
              </a:spcBef>
            </a:pPr>
            <a:endParaRPr lang="en-US" sz="1200" b="0" dirty="0">
              <a:latin typeface="Consolas"/>
            </a:endParaRPr>
          </a:p>
        </p:txBody>
      </p:sp>
    </p:spTree>
    <p:extLst>
      <p:ext uri="{BB962C8B-B14F-4D97-AF65-F5344CB8AC3E}">
        <p14:creationId xmlns:p14="http://schemas.microsoft.com/office/powerpoint/2010/main" val="254841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8A24-BFCD-4DCF-B150-6F2E298C2D28}"/>
              </a:ext>
            </a:extLst>
          </p:cNvPr>
          <p:cNvSpPr>
            <a:spLocks noGrp="1"/>
          </p:cNvSpPr>
          <p:nvPr>
            <p:ph type="title"/>
          </p:nvPr>
        </p:nvSpPr>
        <p:spPr/>
        <p:txBody>
          <a:bodyPr/>
          <a:lstStyle/>
          <a:p>
            <a:r>
              <a:rPr lang="en-US" dirty="0">
                <a:latin typeface="Arial"/>
                <a:cs typeface="Arial"/>
              </a:rPr>
              <a:t>Example: Program Output</a:t>
            </a:r>
            <a:br>
              <a:rPr lang="en-US" dirty="0"/>
            </a:br>
            <a:r>
              <a:rPr lang="en-US" sz="2200">
                <a:latin typeface="Arial"/>
                <a:cs typeface="Arial"/>
              </a:rPr>
              <a:t>smallgroups.txt, weeks 11-16</a:t>
            </a:r>
          </a:p>
        </p:txBody>
      </p:sp>
      <p:sp>
        <p:nvSpPr>
          <p:cNvPr id="3" name="Content Placeholder 2">
            <a:extLst>
              <a:ext uri="{FF2B5EF4-FFF2-40B4-BE49-F238E27FC236}">
                <a16:creationId xmlns:a16="http://schemas.microsoft.com/office/drawing/2014/main" id="{BDCA48CA-6E62-4A8D-88BD-438E17B1A29C}"/>
              </a:ext>
            </a:extLst>
          </p:cNvPr>
          <p:cNvSpPr>
            <a:spLocks noGrp="1"/>
          </p:cNvSpPr>
          <p:nvPr>
            <p:ph idx="1"/>
          </p:nvPr>
        </p:nvSpPr>
        <p:spPr/>
        <p:txBody>
          <a:bodyPr vert="horz" lIns="91440" tIns="45720" rIns="91440" bIns="45720" rtlCol="0" anchor="t">
            <a:noAutofit/>
          </a:bodyPr>
          <a:lstStyle/>
          <a:p>
            <a:pPr>
              <a:spcBef>
                <a:spcPts val="100"/>
              </a:spcBef>
            </a:pPr>
            <a:r>
              <a:rPr lang="en-US" sz="1200" b="0">
                <a:latin typeface="Consolas"/>
                <a:cs typeface="Arial"/>
              </a:rPr>
              <a:t>WEEK 11</a:t>
            </a:r>
            <a:endParaRPr lang="en-US" sz="1200" dirty="0">
              <a:latin typeface="Consolas"/>
            </a:endParaRPr>
          </a:p>
          <a:p>
            <a:pPr>
              <a:spcBef>
                <a:spcPts val="100"/>
              </a:spcBef>
            </a:pPr>
            <a:r>
              <a:rPr lang="en-US" sz="1200" b="0">
                <a:latin typeface="Consolas"/>
                <a:cs typeface="Arial"/>
              </a:rPr>
              <a:t>GROUP 1: Matt, Andie (hosting) | Jennie | Annie | Tyler</a:t>
            </a:r>
            <a:endParaRPr lang="en-US" sz="1200" dirty="0">
              <a:latin typeface="Consolas"/>
            </a:endParaRPr>
          </a:p>
          <a:p>
            <a:pPr>
              <a:spcBef>
                <a:spcPts val="100"/>
              </a:spcBef>
            </a:pPr>
            <a:r>
              <a:rPr lang="en-US" sz="1200" b="0">
                <a:latin typeface="Consolas"/>
                <a:cs typeface="Arial"/>
              </a:rPr>
              <a:t>GROUP 2: Mark, Molly (hosting) | Mary | Fidelma | Henry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12</a:t>
            </a:r>
            <a:endParaRPr lang="en-US" sz="1200" dirty="0">
              <a:latin typeface="Consolas"/>
            </a:endParaRPr>
          </a:p>
          <a:p>
            <a:pPr>
              <a:spcBef>
                <a:spcPts val="100"/>
              </a:spcBef>
            </a:pPr>
            <a:r>
              <a:rPr lang="en-US" sz="1200" b="0">
                <a:latin typeface="Consolas"/>
                <a:cs typeface="Arial"/>
              </a:rPr>
              <a:t>GROUP 1: Mark, Molly (hosting) | Matt, Andie | Tyler</a:t>
            </a:r>
            <a:endParaRPr lang="en-US" sz="1200" dirty="0">
              <a:latin typeface="Consolas"/>
            </a:endParaRPr>
          </a:p>
          <a:p>
            <a:pPr>
              <a:spcBef>
                <a:spcPts val="100"/>
              </a:spcBef>
            </a:pPr>
            <a:r>
              <a:rPr lang="en-US" sz="1200" b="0">
                <a:latin typeface="Consolas"/>
                <a:cs typeface="Arial"/>
              </a:rPr>
              <a:t>GROUP 2: Mary (hosting) | Jennie | Annie | Fidelma | Henry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13</a:t>
            </a:r>
            <a:endParaRPr lang="en-US" sz="1200" dirty="0">
              <a:latin typeface="Consolas"/>
            </a:endParaRPr>
          </a:p>
          <a:p>
            <a:pPr>
              <a:spcBef>
                <a:spcPts val="100"/>
              </a:spcBef>
            </a:pPr>
            <a:r>
              <a:rPr lang="en-US" sz="1200" b="0">
                <a:latin typeface="Consolas"/>
                <a:cs typeface="Arial"/>
              </a:rPr>
              <a:t>GROUP 1: Mary (hosting) | Jennie | Annie | Matt, Andie</a:t>
            </a:r>
            <a:endParaRPr lang="en-US" sz="1200" dirty="0">
              <a:latin typeface="Consolas"/>
            </a:endParaRPr>
          </a:p>
          <a:p>
            <a:pPr>
              <a:spcBef>
                <a:spcPts val="100"/>
              </a:spcBef>
            </a:pPr>
            <a:r>
              <a:rPr lang="en-US" sz="1200" b="0">
                <a:latin typeface="Consolas"/>
                <a:cs typeface="Arial"/>
              </a:rPr>
              <a:t>GROUP 2: Fidelma (hosting) | Tyler | Mark, Molly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14</a:t>
            </a:r>
            <a:endParaRPr lang="en-US" sz="1200" dirty="0">
              <a:latin typeface="Consolas"/>
            </a:endParaRPr>
          </a:p>
          <a:p>
            <a:pPr>
              <a:spcBef>
                <a:spcPts val="100"/>
              </a:spcBef>
            </a:pPr>
            <a:r>
              <a:rPr lang="en-US" sz="1200" b="0">
                <a:latin typeface="Consolas"/>
                <a:cs typeface="Arial"/>
              </a:rPr>
              <a:t>GROUP 1: Fidelma (hosting) | Jennie | Annie | Matt, Andie</a:t>
            </a:r>
            <a:endParaRPr lang="en-US" sz="1200" dirty="0">
              <a:latin typeface="Consolas"/>
            </a:endParaRPr>
          </a:p>
          <a:p>
            <a:pPr>
              <a:spcBef>
                <a:spcPts val="100"/>
              </a:spcBef>
            </a:pPr>
            <a:r>
              <a:rPr lang="en-US" sz="1200" b="0">
                <a:latin typeface="Consolas"/>
                <a:cs typeface="Arial"/>
              </a:rPr>
              <a:t>GROUP 2: Tyler (hosting) | Mark, Molly | Mary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15</a:t>
            </a:r>
            <a:endParaRPr lang="en-US" sz="1200" dirty="0">
              <a:latin typeface="Consolas"/>
            </a:endParaRPr>
          </a:p>
          <a:p>
            <a:pPr>
              <a:spcBef>
                <a:spcPts val="100"/>
              </a:spcBef>
            </a:pPr>
            <a:r>
              <a:rPr lang="en-US" sz="1200" b="0">
                <a:latin typeface="Consolas"/>
                <a:cs typeface="Arial"/>
              </a:rPr>
              <a:t>GROUP 1: Tyler (hosting) | Fidelma | Annie | Matt, Andie</a:t>
            </a:r>
            <a:endParaRPr lang="en-US" sz="1200" dirty="0">
              <a:latin typeface="Consolas"/>
            </a:endParaRPr>
          </a:p>
          <a:p>
            <a:pPr>
              <a:spcBef>
                <a:spcPts val="100"/>
              </a:spcBef>
            </a:pPr>
            <a:r>
              <a:rPr lang="en-US" sz="1200" b="0">
                <a:latin typeface="Consolas"/>
                <a:cs typeface="Arial"/>
              </a:rPr>
              <a:t>GROUP 2: Henry (hosting) | Jennie | Mark, Molly</a:t>
            </a:r>
            <a:endParaRPr lang="en-US" sz="1200" dirty="0">
              <a:latin typeface="Consolas"/>
            </a:endParaRPr>
          </a:p>
          <a:p>
            <a:pPr>
              <a:spcBef>
                <a:spcPts val="100"/>
              </a:spcBef>
            </a:pPr>
            <a:endParaRPr lang="en-US" sz="1200" dirty="0">
              <a:latin typeface="Consolas"/>
            </a:endParaRPr>
          </a:p>
          <a:p>
            <a:pPr>
              <a:spcBef>
                <a:spcPts val="100"/>
              </a:spcBef>
            </a:pPr>
            <a:r>
              <a:rPr lang="en-US" sz="1200" b="0">
                <a:latin typeface="Consolas"/>
                <a:cs typeface="Arial"/>
              </a:rPr>
              <a:t>WEEK 16</a:t>
            </a:r>
            <a:endParaRPr lang="en-US" sz="1200" dirty="0">
              <a:latin typeface="Consolas"/>
            </a:endParaRPr>
          </a:p>
          <a:p>
            <a:pPr>
              <a:spcBef>
                <a:spcPts val="100"/>
              </a:spcBef>
            </a:pPr>
            <a:r>
              <a:rPr lang="en-US" sz="1200" b="0">
                <a:latin typeface="Consolas"/>
                <a:cs typeface="Arial"/>
              </a:rPr>
              <a:t>GROUP 1: Henry (hosting) | Tyler | Matt, Andie | Mary</a:t>
            </a:r>
            <a:endParaRPr lang="en-US" sz="1200" dirty="0">
              <a:latin typeface="Consolas"/>
            </a:endParaRPr>
          </a:p>
          <a:p>
            <a:pPr>
              <a:spcBef>
                <a:spcPts val="100"/>
              </a:spcBef>
            </a:pPr>
            <a:r>
              <a:rPr lang="en-US" sz="1200" b="0">
                <a:latin typeface="Consolas"/>
                <a:cs typeface="Arial"/>
              </a:rPr>
              <a:t>GROUP 2: Jennie (hosting) | Annie | Mark, Molly | Fidelma</a:t>
            </a:r>
            <a:endParaRPr lang="en-US" sz="1200" dirty="0">
              <a:latin typeface="Consolas"/>
            </a:endParaRPr>
          </a:p>
        </p:txBody>
      </p:sp>
    </p:spTree>
    <p:extLst>
      <p:ext uri="{BB962C8B-B14F-4D97-AF65-F5344CB8AC3E}">
        <p14:creationId xmlns:p14="http://schemas.microsoft.com/office/powerpoint/2010/main" val="284165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838200" y="1825625"/>
            <a:ext cx="10515600" cy="4667250"/>
          </a:xfrm>
        </p:spPr>
        <p:txBody>
          <a:bodyPr>
            <a:normAutofit/>
          </a:bodyPr>
          <a:lstStyle/>
          <a:p>
            <a:pPr marL="342900" indent="-342900">
              <a:buFont typeface="Arial" panose="020B0604020202020204" pitchFamily="34" charset="0"/>
              <a:buChar char="•"/>
            </a:pPr>
            <a:r>
              <a:rPr lang="en-US" dirty="0"/>
              <a:t>It is a Programming Project</a:t>
            </a:r>
          </a:p>
          <a:p>
            <a:pPr marL="342900" indent="-342900">
              <a:buFont typeface="Arial" panose="020B0604020202020204" pitchFamily="34" charset="0"/>
              <a:buChar char="•"/>
            </a:pPr>
            <a:r>
              <a:rPr lang="en-US" dirty="0"/>
              <a:t>You must use either Java or Python</a:t>
            </a:r>
          </a:p>
          <a:p>
            <a:pPr marL="342900" indent="-342900">
              <a:buFont typeface="Arial" panose="020B0604020202020204" pitchFamily="34" charset="0"/>
              <a:buChar char="•"/>
            </a:pPr>
            <a:r>
              <a:rPr lang="en-US" dirty="0"/>
              <a:t>You may use a third-party library</a:t>
            </a:r>
          </a:p>
          <a:p>
            <a:pPr marL="342900" indent="-342900">
              <a:buFont typeface="Arial" panose="020B0604020202020204" pitchFamily="34" charset="0"/>
              <a:buChar char="•"/>
            </a:pPr>
            <a:r>
              <a:rPr lang="en-US" dirty="0"/>
              <a:t>It is a team project (2 people per team)</a:t>
            </a:r>
          </a:p>
          <a:p>
            <a:pPr marL="342900" indent="-342900">
              <a:buFont typeface="Arial" panose="020B0604020202020204" pitchFamily="34" charset="0"/>
              <a:buChar char="•"/>
            </a:pPr>
            <a:r>
              <a:rPr lang="en-US" dirty="0"/>
              <a:t>There will be a teammate peer evaluation</a:t>
            </a:r>
          </a:p>
          <a:p>
            <a:pPr marL="342900" indent="-342900">
              <a:buFont typeface="Arial" panose="020B0604020202020204" pitchFamily="34" charset="0"/>
              <a:buChar char="•"/>
            </a:pPr>
            <a:r>
              <a:rPr lang="en-US" dirty="0"/>
              <a:t>You are required to use GitHub for this assignment; teamwork should be evident on GitHub</a:t>
            </a:r>
          </a:p>
          <a:p>
            <a:pPr marL="342900" indent="-342900">
              <a:buFont typeface="Arial" panose="020B0604020202020204" pitchFamily="34" charset="0"/>
              <a:buChar char="•"/>
            </a:pPr>
            <a:r>
              <a:rPr lang="en-US" dirty="0"/>
              <a:t>You will need to write a report on the GitHub repo readme file</a:t>
            </a:r>
          </a:p>
          <a:p>
            <a:pPr marL="342900" indent="-342900">
              <a:buFont typeface="Arial" panose="020B0604020202020204" pitchFamily="34" charset="0"/>
              <a:buChar char="•"/>
            </a:pPr>
            <a:r>
              <a:rPr lang="en-US" dirty="0"/>
              <a:t>There is extra credit for animating the graph as the program runs</a:t>
            </a:r>
          </a:p>
        </p:txBody>
      </p:sp>
    </p:spTree>
    <p:extLst>
      <p:ext uri="{BB962C8B-B14F-4D97-AF65-F5344CB8AC3E}">
        <p14:creationId xmlns:p14="http://schemas.microsoft.com/office/powerpoint/2010/main" val="1566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925E-6891-1F4D-B83D-18708CC5D3A2}"/>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7FE79489-E304-F244-BBE1-51C54D4DD0CC}"/>
              </a:ext>
            </a:extLst>
          </p:cNvPr>
          <p:cNvSpPr>
            <a:spLocks noGrp="1"/>
          </p:cNvSpPr>
          <p:nvPr>
            <p:ph idx="1"/>
          </p:nvPr>
        </p:nvSpPr>
        <p:spPr/>
        <p:txBody>
          <a:bodyPr/>
          <a:lstStyle/>
          <a:p>
            <a:pPr marL="342900" indent="-342900">
              <a:buFont typeface="Arial" panose="020B0604020202020204" pitchFamily="34" charset="0"/>
              <a:buChar char="•"/>
            </a:pPr>
            <a:r>
              <a:rPr lang="en-US" dirty="0"/>
              <a:t>Practice using third party libraries</a:t>
            </a:r>
          </a:p>
          <a:p>
            <a:pPr marL="342900" indent="-342900">
              <a:buFont typeface="Arial" panose="020B0604020202020204" pitchFamily="34" charset="0"/>
              <a:buChar char="•"/>
            </a:pPr>
            <a:r>
              <a:rPr lang="en-US" dirty="0"/>
              <a:t>Apply your knowledge of graphs to a real-world problem</a:t>
            </a:r>
          </a:p>
          <a:p>
            <a:pPr marL="342900" indent="-342900">
              <a:buFont typeface="Arial" panose="020B0604020202020204" pitchFamily="34" charset="0"/>
              <a:buChar char="•"/>
            </a:pPr>
            <a:r>
              <a:rPr lang="en-US" dirty="0"/>
              <a:t>Apply your knowledge about Time Complexity</a:t>
            </a:r>
          </a:p>
          <a:p>
            <a:pPr marL="342900" indent="-342900">
              <a:buFont typeface="Arial" panose="020B0604020202020204" pitchFamily="34" charset="0"/>
              <a:buChar char="•"/>
            </a:pPr>
            <a:r>
              <a:rPr lang="en-US" dirty="0"/>
              <a:t>Reflect on the difficulties and your problem-solving process</a:t>
            </a:r>
          </a:p>
        </p:txBody>
      </p:sp>
    </p:spTree>
    <p:extLst>
      <p:ext uri="{BB962C8B-B14F-4D97-AF65-F5344CB8AC3E}">
        <p14:creationId xmlns:p14="http://schemas.microsoft.com/office/powerpoint/2010/main" val="4773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D41-30E8-3B4E-8067-677F988915EB}"/>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3D070BA-5C13-C344-A55C-234D3F099B83}"/>
              </a:ext>
            </a:extLst>
          </p:cNvPr>
          <p:cNvSpPr>
            <a:spLocks noGrp="1"/>
          </p:cNvSpPr>
          <p:nvPr>
            <p:ph idx="1"/>
          </p:nvPr>
        </p:nvSpPr>
        <p:spPr/>
        <p:txBody>
          <a:bodyPr>
            <a:normAutofit/>
          </a:bodyPr>
          <a:lstStyle/>
          <a:p>
            <a:r>
              <a:rPr lang="en-US" dirty="0"/>
              <a:t>There is a church whose members attend small group Bible studies every week. One of their goals is for all the church members to get to know each other by having going to a small group with every other member. Also, they want everyone to have a chance to visit everyone else’s home. They would like married couples to always go together to the same group.</a:t>
            </a:r>
          </a:p>
          <a:p>
            <a:r>
              <a:rPr lang="en-US" dirty="0"/>
              <a:t>Your goal is to design and develop a program that will create a list of groups for each week in a way that meets this church’s goals. </a:t>
            </a:r>
          </a:p>
          <a:p>
            <a:endParaRPr lang="en-US" sz="2000" dirty="0"/>
          </a:p>
          <a:p>
            <a:r>
              <a:rPr lang="en-US" sz="2000" dirty="0"/>
              <a:t>Note: your users should be able to pick the small group size. If the whole community is not an even multiple of the group size, you may assign one more member to as many groups as needed.</a:t>
            </a:r>
          </a:p>
        </p:txBody>
      </p:sp>
    </p:spTree>
    <p:extLst>
      <p:ext uri="{BB962C8B-B14F-4D97-AF65-F5344CB8AC3E}">
        <p14:creationId xmlns:p14="http://schemas.microsoft.com/office/powerpoint/2010/main" val="39665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lstStyle/>
          <a:p>
            <a:r>
              <a:rPr lang="en-US" u="sng" dirty="0"/>
              <a:t>Community</a:t>
            </a:r>
            <a:r>
              <a:rPr lang="en-US" dirty="0"/>
              <a:t>: John + Ann, Peter + Melissa, George, Lisa, Jenny, Alma, Jerry, James, Albert, Jack, Jill, Jaimie, July, Karl, Hector, Kathy, Bert, Homer, Jean, Joan, </a:t>
            </a:r>
            <a:r>
              <a:rPr lang="en-US" dirty="0" err="1"/>
              <a:t>Geordi</a:t>
            </a:r>
            <a:r>
              <a:rPr lang="en-US" dirty="0"/>
              <a:t>, Scott, Ivan, Yi-Ran, Abdul, Italo</a:t>
            </a:r>
          </a:p>
          <a:p>
            <a:endParaRPr lang="en-US" dirty="0"/>
          </a:p>
          <a:p>
            <a:r>
              <a:rPr lang="en-US" u="sng" dirty="0"/>
              <a:t>Small group size</a:t>
            </a:r>
            <a:r>
              <a:rPr lang="en-US" dirty="0"/>
              <a:t>: 4</a:t>
            </a:r>
          </a:p>
          <a:p>
            <a:endParaRPr lang="en-US" dirty="0"/>
          </a:p>
          <a:p>
            <a:endParaRPr lang="en-US" dirty="0"/>
          </a:p>
          <a:p>
            <a:r>
              <a:rPr lang="en-US" sz="2000" dirty="0"/>
              <a:t>This example shows one possible algorithm, but there is more than one way to solve the problem.</a:t>
            </a:r>
          </a:p>
        </p:txBody>
      </p:sp>
    </p:spTree>
    <p:extLst>
      <p:ext uri="{BB962C8B-B14F-4D97-AF65-F5344CB8AC3E}">
        <p14:creationId xmlns:p14="http://schemas.microsoft.com/office/powerpoint/2010/main" val="113188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fontScale="92500" lnSpcReduction="20000"/>
          </a:bodyPr>
          <a:lstStyle/>
          <a:p>
            <a:r>
              <a:rPr lang="en-US" dirty="0"/>
              <a:t>The first iteration is easy: </a:t>
            </a:r>
          </a:p>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G1,1: John + Ann, Peter + Melissa</a:t>
            </a:r>
          </a:p>
          <a:p>
            <a:r>
              <a:rPr lang="en-US" dirty="0"/>
              <a:t>G1,2: George, Lisa, Jenny, Alma</a:t>
            </a:r>
          </a:p>
          <a:p>
            <a:r>
              <a:rPr lang="en-US" dirty="0"/>
              <a:t>G1,3: Jerry, James, Albert, Jack</a:t>
            </a:r>
          </a:p>
          <a:p>
            <a:r>
              <a:rPr lang="en-US" dirty="0"/>
              <a:t>G1,4: Jill, Jaimie, July, Karl</a:t>
            </a:r>
          </a:p>
          <a:p>
            <a:r>
              <a:rPr lang="en-US" dirty="0"/>
              <a:t>G1,5: Hector, Kathy, Bert, Homer</a:t>
            </a:r>
          </a:p>
          <a:p>
            <a:r>
              <a:rPr lang="en-US" dirty="0"/>
              <a:t>G1,6: Jean, Joan, </a:t>
            </a:r>
            <a:r>
              <a:rPr lang="en-US" dirty="0" err="1"/>
              <a:t>Geordi</a:t>
            </a:r>
            <a:r>
              <a:rPr lang="en-US" dirty="0"/>
              <a:t>, Scott</a:t>
            </a:r>
          </a:p>
          <a:p>
            <a:r>
              <a:rPr lang="en-US" dirty="0"/>
              <a:t>G1,7: Ivan, Yi-Ran, Abdul, Italo, </a:t>
            </a:r>
            <a:r>
              <a:rPr lang="en-US" dirty="0">
                <a:solidFill>
                  <a:srgbClr val="FF0000"/>
                </a:solidFill>
              </a:rPr>
              <a:t>Mark</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429000"/>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First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4381081"/>
            <a:ext cx="3024554" cy="232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since the list is not a multiple of 4, one person needs to be ”added” to the last group. If there was another person, then G1,6 and G1,7 would have an extra person</a:t>
            </a:r>
          </a:p>
        </p:txBody>
      </p:sp>
      <p:sp>
        <p:nvSpPr>
          <p:cNvPr id="6" name="Rectangle 5">
            <a:extLst>
              <a:ext uri="{FF2B5EF4-FFF2-40B4-BE49-F238E27FC236}">
                <a16:creationId xmlns:a16="http://schemas.microsoft.com/office/drawing/2014/main" id="{E7F9FBBE-8337-6542-BD6E-3C4FEEB0BCCC}"/>
              </a:ext>
            </a:extLst>
          </p:cNvPr>
          <p:cNvSpPr/>
          <p:nvPr/>
        </p:nvSpPr>
        <p:spPr>
          <a:xfrm>
            <a:off x="838200" y="6176963"/>
            <a:ext cx="3918857" cy="54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G1,4 </a:t>
            </a:r>
            <a:r>
              <a:rPr lang="en-US" dirty="0">
                <a:sym typeface="Wingdings" pitchFamily="2" charset="2"/>
              </a:rPr>
              <a:t> Group number 4 of week 1</a:t>
            </a:r>
            <a:endParaRPr lang="en-US" dirty="0"/>
          </a:p>
        </p:txBody>
      </p:sp>
    </p:spTree>
    <p:extLst>
      <p:ext uri="{BB962C8B-B14F-4D97-AF65-F5344CB8AC3E}">
        <p14:creationId xmlns:p14="http://schemas.microsoft.com/office/powerpoint/2010/main" val="183125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lnSpcReduction="10000"/>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G1,1: </a:t>
            </a:r>
            <a:r>
              <a:rPr lang="en-US" dirty="0">
                <a:solidFill>
                  <a:srgbClr val="00B050"/>
                </a:solidFill>
              </a:rPr>
              <a:t>John + Ann</a:t>
            </a:r>
            <a:r>
              <a:rPr lang="en-US" dirty="0"/>
              <a:t>, Peter + Melissa</a:t>
            </a:r>
          </a:p>
          <a:p>
            <a:r>
              <a:rPr lang="en-US" dirty="0"/>
              <a:t>G1,2: </a:t>
            </a:r>
            <a:r>
              <a:rPr lang="en-US" dirty="0">
                <a:solidFill>
                  <a:srgbClr val="00B050"/>
                </a:solidFill>
              </a:rPr>
              <a:t>George</a:t>
            </a:r>
            <a:r>
              <a:rPr lang="en-US" dirty="0"/>
              <a:t>, Lisa, Jenny, Alma</a:t>
            </a:r>
          </a:p>
          <a:p>
            <a:r>
              <a:rPr lang="en-US" dirty="0"/>
              <a:t>G1,3: </a:t>
            </a:r>
            <a:r>
              <a:rPr lang="en-US" dirty="0">
                <a:solidFill>
                  <a:srgbClr val="00B050"/>
                </a:solidFill>
              </a:rPr>
              <a:t>Jerry</a:t>
            </a:r>
            <a:r>
              <a:rPr lang="en-US" dirty="0"/>
              <a:t>, James, Albert, Jack</a:t>
            </a:r>
          </a:p>
          <a:p>
            <a:r>
              <a:rPr lang="en-US" dirty="0"/>
              <a:t>G1,4: </a:t>
            </a:r>
            <a:r>
              <a:rPr lang="en-US" dirty="0">
                <a:solidFill>
                  <a:srgbClr val="00B050"/>
                </a:solidFill>
              </a:rPr>
              <a:t>Jill</a:t>
            </a:r>
            <a:r>
              <a:rPr lang="en-US" dirty="0"/>
              <a:t>, Jaimie, July, Karl</a:t>
            </a:r>
          </a:p>
          <a:p>
            <a:r>
              <a:rPr lang="en-US" dirty="0"/>
              <a:t>G1,5: </a:t>
            </a:r>
            <a:r>
              <a:rPr lang="en-US" dirty="0">
                <a:solidFill>
                  <a:srgbClr val="00B050"/>
                </a:solidFill>
              </a:rPr>
              <a:t>Hector</a:t>
            </a:r>
            <a:r>
              <a:rPr lang="en-US" dirty="0"/>
              <a:t>, Kathy, Bert, Homer</a:t>
            </a:r>
          </a:p>
          <a:p>
            <a:r>
              <a:rPr lang="en-US" dirty="0"/>
              <a:t>G1,6: </a:t>
            </a:r>
            <a:r>
              <a:rPr lang="en-US" dirty="0">
                <a:solidFill>
                  <a:srgbClr val="00B050"/>
                </a:solidFill>
              </a:rPr>
              <a:t>Jean</a:t>
            </a:r>
            <a:r>
              <a:rPr lang="en-US" dirty="0"/>
              <a:t>, Joan, </a:t>
            </a:r>
            <a:r>
              <a:rPr lang="en-US" dirty="0" err="1"/>
              <a:t>Geordi</a:t>
            </a:r>
            <a:r>
              <a:rPr lang="en-US" dirty="0"/>
              <a:t>, Scott</a:t>
            </a:r>
          </a:p>
          <a:p>
            <a:r>
              <a:rPr lang="en-US" dirty="0"/>
              <a:t>G1,7: </a:t>
            </a:r>
            <a:r>
              <a:rPr lang="en-US" dirty="0">
                <a:solidFill>
                  <a:srgbClr val="00B050"/>
                </a:solidFill>
              </a:rPr>
              <a:t>Ivan</a:t>
            </a:r>
            <a:r>
              <a:rPr lang="en-US" dirty="0"/>
              <a:t>, Yi-Ran, Abdul, Italo, </a:t>
            </a:r>
            <a:r>
              <a:rPr lang="en-US" dirty="0">
                <a:solidFill>
                  <a:srgbClr val="FF0000"/>
                </a:solidFill>
              </a:rPr>
              <a:t>Mark</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058467"/>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First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3898760"/>
            <a:ext cx="3024554" cy="2803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since the list is not a multiple of 4, one person needs to be ”added” to the last group. If there was another person, then G1,6 and G1,7 would have an extra person.</a:t>
            </a:r>
          </a:p>
          <a:p>
            <a:r>
              <a:rPr lang="en-US" dirty="0"/>
              <a:t>The </a:t>
            </a:r>
            <a:r>
              <a:rPr lang="en-US" dirty="0">
                <a:solidFill>
                  <a:srgbClr val="00B050"/>
                </a:solidFill>
              </a:rPr>
              <a:t>green</a:t>
            </a:r>
            <a:r>
              <a:rPr lang="en-US" dirty="0"/>
              <a:t> name is the host</a:t>
            </a:r>
          </a:p>
        </p:txBody>
      </p:sp>
    </p:spTree>
    <p:extLst>
      <p:ext uri="{BB962C8B-B14F-4D97-AF65-F5344CB8AC3E}">
        <p14:creationId xmlns:p14="http://schemas.microsoft.com/office/powerpoint/2010/main" val="13058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lnSpcReduction="10000"/>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G2,1: John + Ann, </a:t>
            </a:r>
            <a:r>
              <a:rPr lang="en-US" dirty="0">
                <a:solidFill>
                  <a:srgbClr val="00B050"/>
                </a:solidFill>
              </a:rPr>
              <a:t>Jenny</a:t>
            </a:r>
            <a:r>
              <a:rPr lang="en-US" dirty="0"/>
              <a:t>, Italo</a:t>
            </a:r>
          </a:p>
          <a:p>
            <a:r>
              <a:rPr lang="en-US" dirty="0"/>
              <a:t>G2,2: Peter + Melissa, Lisa, </a:t>
            </a:r>
            <a:r>
              <a:rPr lang="en-US" dirty="0">
                <a:solidFill>
                  <a:srgbClr val="00B050"/>
                </a:solidFill>
              </a:rPr>
              <a:t>Alma</a:t>
            </a:r>
          </a:p>
          <a:p>
            <a:r>
              <a:rPr lang="en-US" dirty="0"/>
              <a:t>G2,3: Jerry, Jack , </a:t>
            </a:r>
            <a:r>
              <a:rPr lang="en-US" dirty="0">
                <a:solidFill>
                  <a:srgbClr val="00B050"/>
                </a:solidFill>
              </a:rPr>
              <a:t>Karl</a:t>
            </a:r>
            <a:r>
              <a:rPr lang="en-US" dirty="0"/>
              <a:t>, George,</a:t>
            </a:r>
          </a:p>
          <a:p>
            <a:r>
              <a:rPr lang="en-US" dirty="0"/>
              <a:t>G2,4: Jill, </a:t>
            </a:r>
            <a:r>
              <a:rPr lang="en-US" dirty="0">
                <a:solidFill>
                  <a:srgbClr val="00B050"/>
                </a:solidFill>
              </a:rPr>
              <a:t>Joan</a:t>
            </a:r>
            <a:r>
              <a:rPr lang="en-US" dirty="0"/>
              <a:t> , Albert , James</a:t>
            </a:r>
          </a:p>
          <a:p>
            <a:r>
              <a:rPr lang="en-US" dirty="0"/>
              <a:t>G2,5: Hector, </a:t>
            </a:r>
            <a:r>
              <a:rPr lang="en-US" dirty="0">
                <a:solidFill>
                  <a:srgbClr val="00B050"/>
                </a:solidFill>
              </a:rPr>
              <a:t>Kathy</a:t>
            </a:r>
            <a:r>
              <a:rPr lang="en-US" dirty="0"/>
              <a:t>, Bert, Homer</a:t>
            </a:r>
          </a:p>
          <a:p>
            <a:r>
              <a:rPr lang="en-US" dirty="0"/>
              <a:t>G2,6: Jean, </a:t>
            </a:r>
            <a:r>
              <a:rPr lang="en-US" dirty="0" err="1"/>
              <a:t>Geordi</a:t>
            </a:r>
            <a:r>
              <a:rPr lang="en-US" dirty="0"/>
              <a:t>, </a:t>
            </a:r>
            <a:r>
              <a:rPr lang="en-US" dirty="0">
                <a:solidFill>
                  <a:srgbClr val="00B050"/>
                </a:solidFill>
              </a:rPr>
              <a:t>Scott</a:t>
            </a:r>
            <a:r>
              <a:rPr lang="en-US" dirty="0"/>
              <a:t> , Jaimie</a:t>
            </a:r>
          </a:p>
          <a:p>
            <a:r>
              <a:rPr lang="en-US" dirty="0"/>
              <a:t>G2,7: Ivan, </a:t>
            </a:r>
            <a:r>
              <a:rPr lang="en-US" dirty="0">
                <a:solidFill>
                  <a:srgbClr val="00B050"/>
                </a:solidFill>
              </a:rPr>
              <a:t>Yi-Ran</a:t>
            </a:r>
            <a:r>
              <a:rPr lang="en-US" dirty="0"/>
              <a:t>, Abdul, Mark, July</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058467"/>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Second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3898760"/>
            <a:ext cx="3024554" cy="970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The </a:t>
            </a:r>
            <a:r>
              <a:rPr lang="en-US" dirty="0">
                <a:solidFill>
                  <a:srgbClr val="00B050"/>
                </a:solidFill>
              </a:rPr>
              <a:t>green</a:t>
            </a:r>
            <a:r>
              <a:rPr lang="en-US" dirty="0"/>
              <a:t> name is the new host for the second week</a:t>
            </a:r>
          </a:p>
        </p:txBody>
      </p:sp>
    </p:spTree>
    <p:extLst>
      <p:ext uri="{BB962C8B-B14F-4D97-AF65-F5344CB8AC3E}">
        <p14:creationId xmlns:p14="http://schemas.microsoft.com/office/powerpoint/2010/main" val="129421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8264-2E39-5841-8257-F1AF0B6BE980}"/>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DD011990-4A41-E142-8EC4-2ACE0E19F9CA}"/>
              </a:ext>
            </a:extLst>
          </p:cNvPr>
          <p:cNvSpPr>
            <a:spLocks noGrp="1"/>
          </p:cNvSpPr>
          <p:nvPr>
            <p:ph idx="1"/>
          </p:nvPr>
        </p:nvSpPr>
        <p:spPr/>
        <p:txBody>
          <a:bodyPr/>
          <a:lstStyle/>
          <a:p>
            <a:r>
              <a:rPr lang="en-US" dirty="0"/>
              <a:t>The program will produce a list of lists, i.e. a list of groups for each week. Each iteration of your algorithm produces a list of groups for one week in the most evenly distributed way possible. There should be a host for each group, married couples must be together, and everyone (eventually) needs to go to everybody else’s home. </a:t>
            </a:r>
          </a:p>
        </p:txBody>
      </p:sp>
    </p:spTree>
    <p:extLst>
      <p:ext uri="{BB962C8B-B14F-4D97-AF65-F5344CB8AC3E}">
        <p14:creationId xmlns:p14="http://schemas.microsoft.com/office/powerpoint/2010/main" val="2414070445"/>
      </p:ext>
    </p:extLst>
  </p:cSld>
  <p:clrMapOvr>
    <a:masterClrMapping/>
  </p:clrMapOvr>
</p:sld>
</file>

<file path=ppt/theme/theme1.xml><?xml version="1.0" encoding="utf-8"?>
<a:theme xmlns:a="http://schemas.openxmlformats.org/drawingml/2006/main" name="Office Theme">
  <a:themeElements>
    <a:clrScheme name="SPU">
      <a:dk1>
        <a:srgbClr val="000000"/>
      </a:dk1>
      <a:lt1>
        <a:srgbClr val="FFFFFF"/>
      </a:lt1>
      <a:dk2>
        <a:srgbClr val="3B1C1F"/>
      </a:dk2>
      <a:lt2>
        <a:srgbClr val="E5E5E0"/>
      </a:lt2>
      <a:accent1>
        <a:srgbClr val="592B2F"/>
      </a:accent1>
      <a:accent2>
        <a:srgbClr val="BA202E"/>
      </a:accent2>
      <a:accent3>
        <a:srgbClr val="ED2024"/>
      </a:accent3>
      <a:accent4>
        <a:srgbClr val="C9B17F"/>
      </a:accent4>
      <a:accent5>
        <a:srgbClr val="DFDF00"/>
      </a:accent5>
      <a:accent6>
        <a:srgbClr val="592B2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U-widescreen-rebrand-2018" id="{671BC718-4159-5E47-91FA-65DA1374B001}" vid="{C6E1943D-3842-444B-9FA4-3E07E9D433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7835</TotalTime>
  <Words>2081</Words>
  <Application>Microsoft Macintosh PowerPoint</Application>
  <PresentationFormat>Widescreen</PresentationFormat>
  <Paragraphs>198</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Consolas</vt:lpstr>
      <vt:lpstr>Office Theme</vt:lpstr>
      <vt:lpstr>CSC 3430</vt:lpstr>
      <vt:lpstr>Project Overview</vt:lpstr>
      <vt:lpstr>Project Goals</vt:lpstr>
      <vt:lpstr>Description</vt:lpstr>
      <vt:lpstr>Example</vt:lpstr>
      <vt:lpstr>Example</vt:lpstr>
      <vt:lpstr>Example</vt:lpstr>
      <vt:lpstr>Example</vt:lpstr>
      <vt:lpstr>Program Output</vt:lpstr>
      <vt:lpstr>Something to think about</vt:lpstr>
      <vt:lpstr>Reflection Requirements</vt:lpstr>
      <vt:lpstr>Deliverables</vt:lpstr>
      <vt:lpstr>Overview of Required README Sections</vt:lpstr>
      <vt:lpstr>Files in your Repository</vt:lpstr>
      <vt:lpstr>Grading</vt:lpstr>
      <vt:lpstr>Example: Program Input</vt:lpstr>
      <vt:lpstr>Example: Program Output smallgroups.txt, weeks 1-10</vt:lpstr>
      <vt:lpstr>Example: Program Output smallgroups.txt, weeks 11-16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3430</dc:title>
  <dc:creator>Arias Arevalo, Carlos</dc:creator>
  <cp:lastModifiedBy>Arias Arevalo, Carlos</cp:lastModifiedBy>
  <cp:revision>184</cp:revision>
  <dcterms:created xsi:type="dcterms:W3CDTF">2020-01-29T18:02:02Z</dcterms:created>
  <dcterms:modified xsi:type="dcterms:W3CDTF">2021-02-12T22:00:21Z</dcterms:modified>
</cp:coreProperties>
</file>