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7" r:id="rId2"/>
    <p:sldId id="289" r:id="rId3"/>
    <p:sldId id="290" r:id="rId4"/>
    <p:sldId id="288" r:id="rId5"/>
    <p:sldId id="295" r:id="rId6"/>
    <p:sldId id="291" r:id="rId7"/>
    <p:sldId id="296" r:id="rId8"/>
    <p:sldId id="293" r:id="rId9"/>
    <p:sldId id="297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22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how</a:t>
            </a:r>
            <a:r>
              <a:rPr lang="en-US" baseline="0" dirty="0" smtClean="0"/>
              <a:t> students would describe this Dog… what properties does the Dog have?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students what the Dog might be able to do… what functions can the Dog perform?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simplified representation of a</a:t>
            </a:r>
            <a:r>
              <a:rPr lang="en-US" baseline="0" dirty="0" smtClean="0"/>
              <a:t> </a:t>
            </a:r>
            <a:r>
              <a:rPr lang="en-US" dirty="0" smtClean="0"/>
              <a:t>dog. It has some characteristics</a:t>
            </a:r>
            <a:r>
              <a:rPr lang="en-US" baseline="0" dirty="0" smtClean="0"/>
              <a:t>, and it can Bark.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6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definition of</a:t>
            </a:r>
            <a:r>
              <a:rPr lang="en-US" baseline="0" dirty="0" smtClean="0"/>
              <a:t> a class from https://docs.microsoft.com/en-us/dotnet/csharp/programming-guide/classes-and-structs/classes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 students copy this class into a new file called </a:t>
            </a:r>
            <a:r>
              <a:rPr lang="en-US" b="1" dirty="0" err="1" smtClean="0"/>
              <a:t>Dog.cs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Syntax</a:t>
            </a:r>
            <a:r>
              <a:rPr lang="en-US" baseline="0" dirty="0" smtClean="0"/>
              <a:t> for defining a class. Explain how everything goes within the opening and closing curly braces. Those variables and functions make up the </a:t>
            </a:r>
            <a:r>
              <a:rPr lang="en-US" b="1" i="1" baseline="0" dirty="0" smtClean="0"/>
              <a:t>class definition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Note that a function within a class is called a </a:t>
            </a:r>
            <a:r>
              <a:rPr lang="en-US" b="1" i="1" baseline="0" dirty="0" smtClean="0"/>
              <a:t>method</a:t>
            </a:r>
            <a:r>
              <a:rPr lang="en-US" b="0" i="0" baseline="0" dirty="0" smtClean="0"/>
              <a:t>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Note that a variable within a class is called a </a:t>
            </a:r>
            <a:r>
              <a:rPr lang="en-US" b="1" i="1" baseline="0" dirty="0" smtClean="0"/>
              <a:t>field</a:t>
            </a:r>
            <a:r>
              <a:rPr lang="en-US" b="0" i="0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emphasize that OBJECT and INSTANCE are synonymous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for creating an instance of a Dog (Dog object). Things to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type for the </a:t>
            </a:r>
            <a:r>
              <a:rPr lang="en-US" baseline="0" dirty="0" smtClean="0">
                <a:latin typeface="Consolas" panose="020B0609020204030204" pitchFamily="49" charset="0"/>
              </a:rPr>
              <a:t>`dog` variable is `Dog`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The way we create a new Dog object is using the new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access the Name variable for the Dog object, use dot notation (get/set)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call a method on the Dog object, use dot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C# 101: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Solution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 name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8571" r="96" b="-16993"/>
          <a:stretch/>
        </p:blipFill>
        <p:spPr bwMode="auto">
          <a:xfrm>
            <a:off x="489857" y="0"/>
            <a:ext cx="11223171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Dog class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466049199"/>
              </p:ext>
            </p:extLst>
          </p:nvPr>
        </p:nvGraphicFramePr>
        <p:xfrm>
          <a:off x="404813" y="1758950"/>
          <a:ext cx="9650412" cy="237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206">
                  <a:extLst>
                    <a:ext uri="{9D8B030D-6E8A-4147-A177-3AD203B41FA5}">
                      <a16:colId xmlns:a16="http://schemas.microsoft.com/office/drawing/2014/main" val="4230852128"/>
                    </a:ext>
                  </a:extLst>
                </a:gridCol>
                <a:gridCol w="4825206">
                  <a:extLst>
                    <a:ext uri="{9D8B030D-6E8A-4147-A177-3AD203B41FA5}">
                      <a16:colId xmlns:a16="http://schemas.microsoft.com/office/drawing/2014/main" val="3553217575"/>
                    </a:ext>
                  </a:extLst>
                </a:gridCol>
              </a:tblGrid>
              <a:tr h="5944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Property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74557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05035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integer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8763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72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64"/>
              </p:ext>
            </p:extLst>
          </p:nvPr>
        </p:nvGraphicFramePr>
        <p:xfrm>
          <a:off x="404813" y="4605863"/>
          <a:ext cx="9650412" cy="130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12">
                  <a:extLst>
                    <a:ext uri="{9D8B030D-6E8A-4147-A177-3AD203B41FA5}">
                      <a16:colId xmlns:a16="http://schemas.microsoft.com/office/drawing/2014/main" val="2915830255"/>
                    </a:ext>
                  </a:extLst>
                </a:gridCol>
              </a:tblGrid>
              <a:tr h="57489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Abilities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5555"/>
                  </a:ext>
                </a:extLst>
              </a:tr>
              <a:tr h="7301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Bark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2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8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174" y="1774371"/>
            <a:ext cx="7807140" cy="3712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a construct that enables you to create your own custom types by grouping together variables of other types, methods and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events.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3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ouse blueprints 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758" y="1143001"/>
            <a:ext cx="7892142" cy="52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69572" y="332015"/>
            <a:ext cx="8904514" cy="8109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class definition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like a blueprint.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283029"/>
            <a:ext cx="9650516" cy="62083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Bark()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69571" y="217714"/>
            <a:ext cx="8937171" cy="13498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or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of a class is like a house you build from the blueprint.</a:t>
            </a:r>
            <a:endParaRPr lang="en-US" dirty="0"/>
          </a:p>
        </p:txBody>
      </p:sp>
      <p:pic>
        <p:nvPicPr>
          <p:cNvPr id="3074" name="Picture 2" descr="Image result for man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11022"/>
          <a:stretch/>
        </p:blipFill>
        <p:spPr bwMode="auto">
          <a:xfrm>
            <a:off x="912352" y="1665515"/>
            <a:ext cx="10051607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1208315" y="2177144"/>
            <a:ext cx="8469086" cy="2623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dog.Name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dog.Bark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Challenge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method called </a:t>
            </a:r>
            <a:r>
              <a:rPr lang="en-US" dirty="0" err="1" smtClean="0">
                <a:latin typeface="Consolas" panose="020B0609020204030204" pitchFamily="49" charset="0"/>
              </a:rPr>
              <a:t>SayName</a:t>
            </a:r>
            <a:r>
              <a:rPr lang="en-US" dirty="0" smtClean="0"/>
              <a:t> on the Dog class that will show the user a message saying: </a:t>
            </a:r>
            <a:r>
              <a:rPr lang="en-US" dirty="0" smtClean="0">
                <a:solidFill>
                  <a:schemeClr val="accent4"/>
                </a:solidFill>
              </a:rPr>
              <a:t>“My name is __” </a:t>
            </a:r>
            <a:r>
              <a:rPr lang="en-US" dirty="0" smtClean="0"/>
              <a:t>(with the blanks replaced by the Dog’s name)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i="1" dirty="0" smtClean="0"/>
              <a:t>Hints</a:t>
            </a:r>
          </a:p>
          <a:p>
            <a:r>
              <a:rPr lang="en-US" dirty="0" smtClean="0"/>
              <a:t>Use the Bark method as an example</a:t>
            </a:r>
          </a:p>
          <a:p>
            <a:r>
              <a:rPr lang="en-US" dirty="0" smtClean="0"/>
              <a:t>You will have to use the Dog’s </a:t>
            </a:r>
            <a:r>
              <a:rPr lang="en-US" dirty="0" smtClean="0">
                <a:latin typeface="Consolas" panose="020B0609020204030204" pitchFamily="49" charset="0"/>
              </a:rPr>
              <a:t>Name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Call the method like so: </a:t>
            </a:r>
            <a:r>
              <a:rPr lang="en-US" dirty="0" err="1" smtClean="0">
                <a:latin typeface="Consolas" panose="020B0609020204030204" pitchFamily="49" charset="0"/>
              </a:rPr>
              <a:t>dog.SayName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372</Words>
  <Application>Microsoft Office PowerPoint</Application>
  <PresentationFormat>Widescreen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A class is a construct that enables you to create your own custom types by grouping together variables of other types, methods and events.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50</cp:revision>
  <dcterms:created xsi:type="dcterms:W3CDTF">2016-08-24T13:14:37Z</dcterms:created>
  <dcterms:modified xsi:type="dcterms:W3CDTF">2019-01-25T12:33:34Z</dcterms:modified>
</cp:coreProperties>
</file>