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7" r:id="rId2"/>
    <p:sldId id="358" r:id="rId3"/>
    <p:sldId id="336" r:id="rId4"/>
    <p:sldId id="354" r:id="rId5"/>
    <p:sldId id="356" r:id="rId6"/>
    <p:sldId id="3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`abstract`</a:t>
            </a:r>
            <a:r>
              <a:rPr lang="en-US" baseline="0" dirty="0" smtClean="0"/>
              <a:t> keyword</a:t>
            </a:r>
          </a:p>
          <a:p>
            <a:r>
              <a:rPr lang="en-US" baseline="0" dirty="0" smtClean="0"/>
              <a:t>Implementation of a `</a:t>
            </a:r>
            <a:r>
              <a:rPr lang="en-US" baseline="0" dirty="0" err="1" smtClean="0"/>
              <a:t>XPos</a:t>
            </a:r>
            <a:r>
              <a:rPr lang="en-US" baseline="0" dirty="0" smtClean="0"/>
              <a:t>` and `</a:t>
            </a:r>
            <a:r>
              <a:rPr lang="en-US" baseline="0" dirty="0" err="1" smtClean="0"/>
              <a:t>YPos</a:t>
            </a:r>
            <a:r>
              <a:rPr lang="en-US" baseline="0" dirty="0" smtClean="0"/>
              <a:t>` property</a:t>
            </a:r>
          </a:p>
          <a:p>
            <a:r>
              <a:rPr lang="en-US" baseline="0" dirty="0" smtClean="0"/>
              <a:t>NO implementation of the `</a:t>
            </a:r>
            <a:r>
              <a:rPr lang="en-US" baseline="0" dirty="0" err="1" smtClean="0"/>
              <a:t>GetArea</a:t>
            </a:r>
            <a:r>
              <a:rPr lang="en-US" baseline="0" dirty="0" smtClean="0"/>
              <a:t>()` property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Derives</a:t>
            </a:r>
            <a:r>
              <a:rPr lang="en-US" baseline="0" dirty="0" smtClean="0"/>
              <a:t> Shape</a:t>
            </a:r>
          </a:p>
          <a:p>
            <a:r>
              <a:rPr lang="en-US" baseline="0" dirty="0" smtClean="0"/>
              <a:t>Overrides/Implements </a:t>
            </a:r>
            <a:r>
              <a:rPr lang="en-US" baseline="0" dirty="0" err="1" smtClean="0"/>
              <a:t>GetArea</a:t>
            </a:r>
            <a:r>
              <a:rPr lang="en-US" baseline="0" dirty="0" smtClean="0"/>
              <a:t> method</a:t>
            </a:r>
          </a:p>
          <a:p>
            <a:r>
              <a:rPr lang="en-US" baseline="0" dirty="0" smtClean="0"/>
              <a:t>Can access Shape properties (`</a:t>
            </a:r>
            <a:r>
              <a:rPr lang="en-US" baseline="0" dirty="0" err="1" smtClean="0"/>
              <a:t>XPos</a:t>
            </a:r>
            <a:r>
              <a:rPr lang="en-US" baseline="0" dirty="0" smtClean="0"/>
              <a:t>`)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C#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position with Red, Blue and Yel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6"/>
            <a:ext cx="6757691" cy="6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00422" y="189913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←</a:t>
            </a:r>
            <a:r>
              <a:rPr lang="en-US" dirty="0" smtClean="0"/>
              <a:t> not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Abstract Class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3969862"/>
            <a:ext cx="8040325" cy="745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They cannot </a:t>
            </a:r>
            <a:r>
              <a:rPr lang="en-US" sz="3600" dirty="0"/>
              <a:t>be </a:t>
            </a:r>
            <a:r>
              <a:rPr lang="en-US" sz="3600" dirty="0" smtClean="0"/>
              <a:t>instantiated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4828511"/>
            <a:ext cx="9650516" cy="144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have methods that are designed to be overridden by derived classes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2721167"/>
            <a:ext cx="9650516" cy="123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provide a common definition that multiple derived classes can share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</a:t>
            </a:r>
            <a:r>
              <a:rPr lang="en-US" sz="3600" b="1" dirty="0" smtClean="0"/>
              <a:t>abstract class</a:t>
            </a:r>
            <a:r>
              <a:rPr lang="en-US" sz="3600" dirty="0" smtClean="0"/>
              <a:t> is a </a:t>
            </a:r>
            <a:r>
              <a:rPr lang="en-US" sz="3600" i="1" dirty="0" smtClean="0"/>
              <a:t>base class</a:t>
            </a:r>
            <a:r>
              <a:rPr lang="en-US" sz="3600" dirty="0" smtClean="0"/>
              <a:t> that is not completely implemented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Abstract Method</a:t>
            </a:r>
            <a:endParaRPr lang="en-US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5034" y="4069582"/>
            <a:ext cx="9650516" cy="1445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are designed to be overridden by derived classes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5034" y="3072859"/>
            <a:ext cx="9650516" cy="64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They are used within abstract classes 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034" y="1579659"/>
            <a:ext cx="9650516" cy="11415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An </a:t>
            </a:r>
            <a:r>
              <a:rPr lang="en-US" sz="3600" b="1" dirty="0" smtClean="0"/>
              <a:t>abstract method</a:t>
            </a:r>
            <a:r>
              <a:rPr lang="en-US" sz="3600" dirty="0" smtClean="0"/>
              <a:t> is the signature of a method (without the implementation)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0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1055077"/>
          </a:xfrm>
        </p:spPr>
        <p:txBody>
          <a:bodyPr>
            <a:noAutofit/>
          </a:bodyPr>
          <a:lstStyle/>
          <a:p>
            <a:r>
              <a:rPr lang="en-US" sz="4400" dirty="0" smtClean="0"/>
              <a:t>Example – Abstract class 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4" y="371789"/>
            <a:ext cx="9650516" cy="482321"/>
          </a:xfrm>
        </p:spPr>
        <p:txBody>
          <a:bodyPr/>
          <a:lstStyle/>
          <a:p>
            <a:r>
              <a:rPr lang="en-US" dirty="0" smtClean="0"/>
              <a:t>Example – Inheriting from an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954593"/>
            <a:ext cx="9650516" cy="55368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Width*Height;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GetRightEdgePosition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Width;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223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141</cp:revision>
  <dcterms:created xsi:type="dcterms:W3CDTF">2016-08-24T13:14:37Z</dcterms:created>
  <dcterms:modified xsi:type="dcterms:W3CDTF">2019-03-26T15:58:06Z</dcterms:modified>
</cp:coreProperties>
</file>