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59" r:id="rId8"/>
    <p:sldId id="268" r:id="rId9"/>
    <p:sldId id="289" r:id="rId10"/>
    <p:sldId id="290" r:id="rId11"/>
    <p:sldId id="291" r:id="rId12"/>
    <p:sldId id="292" r:id="rId13"/>
    <p:sldId id="260" r:id="rId14"/>
    <p:sldId id="273" r:id="rId15"/>
    <p:sldId id="307" r:id="rId16"/>
    <p:sldId id="274" r:id="rId17"/>
    <p:sldId id="294" r:id="rId18"/>
    <p:sldId id="293" r:id="rId19"/>
    <p:sldId id="261" r:id="rId20"/>
    <p:sldId id="295" r:id="rId21"/>
    <p:sldId id="299" r:id="rId22"/>
    <p:sldId id="301" r:id="rId23"/>
    <p:sldId id="302" r:id="rId24"/>
    <p:sldId id="300" r:id="rId25"/>
    <p:sldId id="262" r:id="rId26"/>
    <p:sldId id="283" r:id="rId27"/>
    <p:sldId id="304" r:id="rId28"/>
    <p:sldId id="305" r:id="rId29"/>
    <p:sldId id="306" r:id="rId30"/>
    <p:sldId id="30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2D318-7DDA-42B8-B2FA-34004741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9B155-8AAE-410C-BF9E-7F16DCFEE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C8CA-1A30-4CC5-967B-8C17A37D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61454-3B6D-4646-A3BC-E22FC29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2AE9D-4927-40CC-9420-F9BD57E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D1C4B-0725-4E9F-9826-0B0E0FDE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4A72D8-7B08-4D68-9B8B-36C436F1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DCF90-86FB-47E9-8ED4-BC31CCFA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DD16A-AEC6-4A6D-9B9A-DDC5FDE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63A3F-7352-4BCD-BD8A-A4DCAC9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8AD6A-35CA-4D13-83AC-8068D50A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3485B-DC30-4C3F-87E1-C47D7987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25FCD-D4A7-4277-8AEF-FCA6F77A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06A5F-CD39-4A0B-800E-27979A11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F3B4F-6468-485F-AAA7-33B9D2D9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CDB0E-856E-4B1C-9F7A-B02AEAC2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2543-D238-4ECE-8389-A891B5C0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E60EB-9919-4D75-A848-07A87600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5277F-55C0-4B3D-874B-BFFF4E7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E0EBF-3A71-4BAE-9BFC-47D9F3E3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518C-6DAE-4E6F-BD3B-4A26DF85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12E17-0663-4F88-9CB1-EB57E81A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67937-C857-4552-B13D-8F080A68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DCA8-7AA3-4B8C-A096-828B2760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F0CBE-C9CB-495B-9B0A-2F3D0C0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11F5-27EF-4D43-8759-7AC92F6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5468F-401F-4B6E-AC17-4E9871171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16933-66A8-4FDC-B7EE-010A4FD0B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7CC16-399F-4337-9CF4-04F5B3A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7562E-1171-4D34-8AD2-D38DD6B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CCF7E-C6B8-4EFE-A951-50A82C8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864E-E79C-4647-A27B-94FB460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715B8-F2F2-482B-A3C4-1DFB7922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40513-4F6A-4D8D-843F-746DEECD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60B12-D17D-4118-8B53-A0647228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9CC13-9B4F-4087-903C-8F22627C7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13F20-A883-4FC1-B75C-DDB4DAD9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F8B8-653D-4C11-ACD5-DAA70DEB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71D347-E012-4A37-AED9-E19F735F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EB38-A99D-4F12-A308-7E9A8954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C29DF-D146-4060-9D74-6D7CCA35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69E292-B86B-4218-8410-C7E29887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43D98-5C07-40E1-A957-E3F569B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4991-0E6E-4906-AC0D-1CEC5326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46D16C-4CE6-4F9E-93C2-5FC5BB7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F91BF-D7C9-458A-9394-71B10BB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C2BF-1192-4555-936D-25516B8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949F8-A612-4B52-AAA5-EC43BAE0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67B7E-A2F8-4C76-B7A4-A015C785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46009-DBFE-44B5-9B7B-6E3E4B85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0DA9A-E843-4E13-8B40-EF5F2AAA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FA045-EC76-4850-B313-1F592B33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422E-6789-4DFA-A2FD-C8ACDC5C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C8C85A-BD72-4CCB-8170-87154DA1D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CB41A-FDD2-4BA7-BEC5-0034741B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1BF57-091E-4185-8E9F-E5AF8E1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89699-EAF6-4516-A105-71479D4D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4822F-B8EC-45B2-8C5A-C8F29C3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0ABE6-DACF-40BC-958C-C7173663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73E0B-7424-436D-BE93-29B4297B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2656A-19DE-4B19-A8F5-3E4185C15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14B6-E62D-4558-84CF-BFEF7DD7309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C5A92-6BAF-468C-8DCA-0C1BF1D3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98A09-4FAB-43F6-AC1F-2E311D2D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A715-DC1D-4372-B6D3-451961583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V="1">
            <a:off x="6095998" y="503394"/>
            <a:ext cx="20880" cy="575898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/>
          <p:nvPr/>
        </p:nvCxnSpPr>
        <p:spPr>
          <a:xfrm>
            <a:off x="3158148" y="3434752"/>
            <a:ext cx="591746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6095999" y="503394"/>
            <a:ext cx="2077375" cy="5002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/>
          <p:nvPr/>
        </p:nvCxnSpPr>
        <p:spPr>
          <a:xfrm flipH="1">
            <a:off x="4018625" y="503394"/>
            <a:ext cx="2077374" cy="5002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01166-E69D-4129-858F-CF559E48D2DC}"/>
              </a:ext>
            </a:extLst>
          </p:cNvPr>
          <p:cNvSpPr/>
          <p:nvPr/>
        </p:nvSpPr>
        <p:spPr>
          <a:xfrm rot="2700000">
            <a:off x="4018625" y="1350884"/>
            <a:ext cx="4154750" cy="41547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D4F125-3692-4C6F-9E52-5C335147BE75}"/>
              </a:ext>
            </a:extLst>
          </p:cNvPr>
          <p:cNvSpPr/>
          <p:nvPr/>
        </p:nvSpPr>
        <p:spPr>
          <a:xfrm>
            <a:off x="4018625" y="1350884"/>
            <a:ext cx="4154750" cy="41547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962510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8866984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4100004" cy="416773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4000294" y="1357377"/>
            <a:ext cx="4122773" cy="415475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3834002" y="11357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3809998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923071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923726" y="114875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5897812" y="30126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843A58-D2B2-4A5D-9F04-DA51801F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86" y="4783657"/>
            <a:ext cx="1417978" cy="14179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10E9874-419C-4B74-B623-38B53036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83" y="4803139"/>
            <a:ext cx="1417978" cy="14179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76386A9-0C42-431A-AADA-ADDADD31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2" y="2752791"/>
            <a:ext cx="1417978" cy="141797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DD7999E-5426-49AF-9241-E4565A64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02" y="649701"/>
            <a:ext cx="1417978" cy="14179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136376-2473-49EA-9809-E66242B87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38" y="641894"/>
            <a:ext cx="1417978" cy="14179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8FA8D0C-1BA7-4DA4-9DB1-11F2F38D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7" y="2725762"/>
            <a:ext cx="1417978" cy="14179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2DB0B-7724-4435-B29A-19CC4F86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3294C-8FFD-4DA3-88A1-2CF37C628C0D}"/>
              </a:ext>
            </a:extLst>
          </p:cNvPr>
          <p:cNvSpPr txBox="1"/>
          <p:nvPr/>
        </p:nvSpPr>
        <p:spPr>
          <a:xfrm>
            <a:off x="6788405" y="4267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EDDA84-82C6-4CC9-B3D7-EC5DC96F0FF2}"/>
              </a:ext>
            </a:extLst>
          </p:cNvPr>
          <p:cNvSpPr txBox="1"/>
          <p:nvPr/>
        </p:nvSpPr>
        <p:spPr>
          <a:xfrm>
            <a:off x="9899460" y="338288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5693D1-693D-4122-AD4A-44FFF9D86D84}"/>
              </a:ext>
            </a:extLst>
          </p:cNvPr>
          <p:cNvSpPr txBox="1"/>
          <p:nvPr/>
        </p:nvSpPr>
        <p:spPr>
          <a:xfrm>
            <a:off x="2088421" y="34220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06825-6CED-4521-8CD6-F10312824D72}"/>
              </a:ext>
            </a:extLst>
          </p:cNvPr>
          <p:cNvSpPr txBox="1"/>
          <p:nvPr/>
        </p:nvSpPr>
        <p:spPr>
          <a:xfrm>
            <a:off x="6695504" y="60124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8EEF41-F320-4B1B-9E62-5F26999A1BDE}"/>
              </a:ext>
            </a:extLst>
          </p:cNvPr>
          <p:cNvSpPr txBox="1"/>
          <p:nvPr/>
        </p:nvSpPr>
        <p:spPr>
          <a:xfrm>
            <a:off x="8582002" y="79605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Y+1.3</a:t>
            </a:r>
          </a:p>
          <a:p>
            <a:r>
              <a:rPr lang="en-US" altLang="ko-KR" dirty="0"/>
              <a:t>X+1.3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789CB5-0605-47B8-AF7D-B0DC1E03AD99}"/>
              </a:ext>
            </a:extLst>
          </p:cNvPr>
          <p:cNvSpPr txBox="1"/>
          <p:nvPr/>
        </p:nvSpPr>
        <p:spPr>
          <a:xfrm>
            <a:off x="2676134" y="796051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Y+1.3</a:t>
            </a:r>
          </a:p>
          <a:p>
            <a:r>
              <a:rPr lang="en-US" altLang="ko-KR" dirty="0"/>
              <a:t>X-1.3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A86A60-6844-4E21-83E2-59247A9ECE4D}"/>
              </a:ext>
            </a:extLst>
          </p:cNvPr>
          <p:cNvSpPr txBox="1"/>
          <p:nvPr/>
        </p:nvSpPr>
        <p:spPr>
          <a:xfrm>
            <a:off x="2610873" y="551212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Y-1.3</a:t>
            </a:r>
          </a:p>
          <a:p>
            <a:r>
              <a:rPr lang="en-US" altLang="ko-KR" dirty="0"/>
              <a:t>X-1.3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39AD2-1B08-4635-A1C8-EDF3F0DC703E}"/>
              </a:ext>
            </a:extLst>
          </p:cNvPr>
          <p:cNvSpPr txBox="1"/>
          <p:nvPr/>
        </p:nvSpPr>
        <p:spPr>
          <a:xfrm>
            <a:off x="8600992" y="558261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Y-1.3</a:t>
            </a:r>
          </a:p>
          <a:p>
            <a:r>
              <a:rPr lang="en-US" altLang="ko-KR" dirty="0"/>
              <a:t>X+1.3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6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E5CE9E8-BB71-4AAB-A954-FF70A88B2A2F}"/>
              </a:ext>
            </a:extLst>
          </p:cNvPr>
          <p:cNvCxnSpPr>
            <a:cxnSpLocks/>
          </p:cNvCxnSpPr>
          <p:nvPr/>
        </p:nvCxnSpPr>
        <p:spPr>
          <a:xfrm flipV="1">
            <a:off x="6977849" y="1350883"/>
            <a:ext cx="1209865" cy="335112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CB22A9-52A3-40E5-A0D1-F6CDBB743E08}"/>
              </a:ext>
            </a:extLst>
          </p:cNvPr>
          <p:cNvCxnSpPr>
            <a:cxnSpLocks/>
          </p:cNvCxnSpPr>
          <p:nvPr/>
        </p:nvCxnSpPr>
        <p:spPr>
          <a:xfrm flipH="1" flipV="1">
            <a:off x="3957078" y="1235226"/>
            <a:ext cx="854619" cy="348881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7413" cy="21154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H="1" flipV="1">
            <a:off x="3986364" y="1359000"/>
            <a:ext cx="2119244" cy="2203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4F4F2E-6A8C-4198-B93D-A7BCFB444C8C}"/>
              </a:ext>
            </a:extLst>
          </p:cNvPr>
          <p:cNvGrpSpPr/>
          <p:nvPr/>
        </p:nvGrpSpPr>
        <p:grpSpPr>
          <a:xfrm>
            <a:off x="6450910" y="4126012"/>
            <a:ext cx="1196060" cy="1196060"/>
            <a:chOff x="9081367" y="2872355"/>
            <a:chExt cx="1196060" cy="119606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9B536E-908A-4398-9ACF-121AD80C5A1A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220A7D-7259-4869-84B5-6BBD08EF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70394-3D15-4A13-A9AB-D7E98777D94E}"/>
              </a:ext>
            </a:extLst>
          </p:cNvPr>
          <p:cNvGrpSpPr/>
          <p:nvPr/>
        </p:nvGrpSpPr>
        <p:grpSpPr>
          <a:xfrm>
            <a:off x="7594616" y="746359"/>
            <a:ext cx="1196060" cy="1196060"/>
            <a:chOff x="6636527" y="4802894"/>
            <a:chExt cx="1196060" cy="11960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E4DD547-75DD-43D9-805D-58D877A3F2C4}"/>
                </a:ext>
              </a:extLst>
            </p:cNvPr>
            <p:cNvSpPr/>
            <p:nvPr/>
          </p:nvSpPr>
          <p:spPr>
            <a:xfrm>
              <a:off x="7025932" y="5159661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0839F71-B00E-4BD9-9A05-4C93C249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527" y="4802894"/>
              <a:ext cx="1196060" cy="11960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437B09-431C-46F9-BFE2-C8FBAF31FC87}"/>
              </a:ext>
            </a:extLst>
          </p:cNvPr>
          <p:cNvGrpSpPr/>
          <p:nvPr/>
        </p:nvGrpSpPr>
        <p:grpSpPr>
          <a:xfrm>
            <a:off x="4295415" y="4103975"/>
            <a:ext cx="1196060" cy="1196060"/>
            <a:chOff x="9081367" y="2872355"/>
            <a:chExt cx="1196060" cy="119606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E0C6FF-7513-468C-8214-B08A06C98115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86C0EE6-99E6-4626-A335-3D6DB4DE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1543E99-7A92-4425-86FA-151C2C2A0051}"/>
              </a:ext>
            </a:extLst>
          </p:cNvPr>
          <p:cNvGrpSpPr/>
          <p:nvPr/>
        </p:nvGrpSpPr>
        <p:grpSpPr>
          <a:xfrm>
            <a:off x="3388334" y="760970"/>
            <a:ext cx="1196060" cy="1196060"/>
            <a:chOff x="9081367" y="2872355"/>
            <a:chExt cx="1196060" cy="119606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B702A26-5939-41DD-8EA2-3D66A373A09E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6107FAE-E216-4646-8806-0B3C8352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DA12ED-88AE-45C6-8AB1-E9D15F847A33}"/>
              </a:ext>
            </a:extLst>
          </p:cNvPr>
          <p:cNvCxnSpPr>
            <a:cxnSpLocks/>
          </p:cNvCxnSpPr>
          <p:nvPr/>
        </p:nvCxnSpPr>
        <p:spPr>
          <a:xfrm flipH="1" flipV="1">
            <a:off x="4882788" y="4702005"/>
            <a:ext cx="2095061" cy="2203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7ECA1740-4013-4504-8D6F-BD55C19343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60" y="742082"/>
            <a:ext cx="1196060" cy="119606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4DE01A4-7949-4BDA-A581-7259898C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56" y="3038852"/>
            <a:ext cx="1196060" cy="119606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7596F-CE6A-4E78-AC45-007E63B7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52" y="5185797"/>
            <a:ext cx="1196060" cy="1196060"/>
          </a:xfrm>
          <a:prstGeom prst="rect">
            <a:avLst/>
          </a:prstGeom>
        </p:spPr>
      </p:pic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88D8F716-3169-41B7-B58F-79FAC795EA51}"/>
              </a:ext>
            </a:extLst>
          </p:cNvPr>
          <p:cNvSpPr/>
          <p:nvPr/>
        </p:nvSpPr>
        <p:spPr>
          <a:xfrm>
            <a:off x="7437473" y="1055432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7개 57">
            <a:extLst>
              <a:ext uri="{FF2B5EF4-FFF2-40B4-BE49-F238E27FC236}">
                <a16:creationId xmlns:a16="http://schemas.microsoft.com/office/drawing/2014/main" id="{EBF65AAE-38AC-4958-A1EA-5EAEEC20D1A7}"/>
              </a:ext>
            </a:extLst>
          </p:cNvPr>
          <p:cNvSpPr/>
          <p:nvPr/>
        </p:nvSpPr>
        <p:spPr>
          <a:xfrm>
            <a:off x="3712950" y="106669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C28D2E21-ED50-4E28-A410-6506144B4BD3}"/>
              </a:ext>
            </a:extLst>
          </p:cNvPr>
          <p:cNvSpPr/>
          <p:nvPr/>
        </p:nvSpPr>
        <p:spPr>
          <a:xfrm>
            <a:off x="5805568" y="544232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1EB06BB3-A88D-43B7-97BB-2EF3BFC84882}"/>
              </a:ext>
            </a:extLst>
          </p:cNvPr>
          <p:cNvSpPr/>
          <p:nvPr/>
        </p:nvSpPr>
        <p:spPr>
          <a:xfrm>
            <a:off x="5812981" y="1085586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8B0B5CDC-BD36-4229-A41B-F4EAC333F366}"/>
              </a:ext>
            </a:extLst>
          </p:cNvPr>
          <p:cNvSpPr/>
          <p:nvPr/>
        </p:nvSpPr>
        <p:spPr>
          <a:xfrm>
            <a:off x="4590744" y="4393956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AE9382B7-C372-4320-8CDD-EEFD16F6C7EE}"/>
              </a:ext>
            </a:extLst>
          </p:cNvPr>
          <p:cNvSpPr/>
          <p:nvPr/>
        </p:nvSpPr>
        <p:spPr>
          <a:xfrm>
            <a:off x="2503194" y="3363468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별: 꼭짓점 7개 62">
            <a:extLst>
              <a:ext uri="{FF2B5EF4-FFF2-40B4-BE49-F238E27FC236}">
                <a16:creationId xmlns:a16="http://schemas.microsoft.com/office/drawing/2014/main" id="{3BBEF04D-7212-44B6-B7F0-417A4F27197A}"/>
              </a:ext>
            </a:extLst>
          </p:cNvPr>
          <p:cNvSpPr/>
          <p:nvPr/>
        </p:nvSpPr>
        <p:spPr>
          <a:xfrm>
            <a:off x="6732502" y="4393956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별: 꼭짓점 7개 63">
            <a:extLst>
              <a:ext uri="{FF2B5EF4-FFF2-40B4-BE49-F238E27FC236}">
                <a16:creationId xmlns:a16="http://schemas.microsoft.com/office/drawing/2014/main" id="{96F90902-3787-4660-BCEC-1C0EAE52B4FA}"/>
              </a:ext>
            </a:extLst>
          </p:cNvPr>
          <p:cNvSpPr/>
          <p:nvPr/>
        </p:nvSpPr>
        <p:spPr>
          <a:xfrm>
            <a:off x="7875262" y="1070975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2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1C3780-7719-4999-94D6-9EF1E31C5C39}"/>
              </a:ext>
            </a:extLst>
          </p:cNvPr>
          <p:cNvCxnSpPr>
            <a:cxnSpLocks/>
          </p:cNvCxnSpPr>
          <p:nvPr/>
        </p:nvCxnSpPr>
        <p:spPr>
          <a:xfrm flipH="1" flipV="1">
            <a:off x="3932237" y="1350883"/>
            <a:ext cx="891275" cy="320666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D381FF-FE7D-41ED-A972-08AC6195884A}"/>
              </a:ext>
            </a:extLst>
          </p:cNvPr>
          <p:cNvCxnSpPr>
            <a:cxnSpLocks/>
          </p:cNvCxnSpPr>
          <p:nvPr/>
        </p:nvCxnSpPr>
        <p:spPr>
          <a:xfrm>
            <a:off x="4823512" y="4515416"/>
            <a:ext cx="2624853" cy="4212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7413" cy="21154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V="1">
            <a:off x="6105607" y="1350883"/>
            <a:ext cx="2087039" cy="3015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AA70394-3D15-4A13-A9AB-D7E98777D94E}"/>
              </a:ext>
            </a:extLst>
          </p:cNvPr>
          <p:cNvGrpSpPr/>
          <p:nvPr/>
        </p:nvGrpSpPr>
        <p:grpSpPr>
          <a:xfrm>
            <a:off x="7594616" y="746359"/>
            <a:ext cx="1196060" cy="1196060"/>
            <a:chOff x="6636527" y="4802894"/>
            <a:chExt cx="1196060" cy="119606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E4DD547-75DD-43D9-805D-58D877A3F2C4}"/>
                </a:ext>
              </a:extLst>
            </p:cNvPr>
            <p:cNvSpPr/>
            <p:nvPr/>
          </p:nvSpPr>
          <p:spPr>
            <a:xfrm>
              <a:off x="7025932" y="515966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0839F71-B00E-4BD9-9A05-4C93C249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527" y="4802894"/>
              <a:ext cx="1196060" cy="119606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437B09-431C-46F9-BFE2-C8FBAF31FC87}"/>
              </a:ext>
            </a:extLst>
          </p:cNvPr>
          <p:cNvGrpSpPr/>
          <p:nvPr/>
        </p:nvGrpSpPr>
        <p:grpSpPr>
          <a:xfrm>
            <a:off x="6885921" y="3959515"/>
            <a:ext cx="1196060" cy="1196060"/>
            <a:chOff x="9081367" y="2872355"/>
            <a:chExt cx="1196060" cy="119606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E0C6FF-7513-468C-8214-B08A06C98115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86C0EE6-99E6-4626-A335-3D6DB4DE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1543E99-7A92-4425-86FA-151C2C2A0051}"/>
              </a:ext>
            </a:extLst>
          </p:cNvPr>
          <p:cNvGrpSpPr/>
          <p:nvPr/>
        </p:nvGrpSpPr>
        <p:grpSpPr>
          <a:xfrm>
            <a:off x="4225482" y="3959515"/>
            <a:ext cx="1196060" cy="1196060"/>
            <a:chOff x="9081367" y="2872355"/>
            <a:chExt cx="1196060" cy="119606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B702A26-5939-41DD-8EA2-3D66A373A09E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6107FAE-E216-4646-8806-0B3C8352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DA12ED-88AE-45C6-8AB1-E9D15F847A33}"/>
              </a:ext>
            </a:extLst>
          </p:cNvPr>
          <p:cNvCxnSpPr>
            <a:cxnSpLocks/>
          </p:cNvCxnSpPr>
          <p:nvPr/>
        </p:nvCxnSpPr>
        <p:spPr>
          <a:xfrm flipV="1">
            <a:off x="7448365" y="1350883"/>
            <a:ext cx="744282" cy="319448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23DC62-F419-4A72-8B29-E13902D2A91C}"/>
              </a:ext>
            </a:extLst>
          </p:cNvPr>
          <p:cNvGrpSpPr/>
          <p:nvPr/>
        </p:nvGrpSpPr>
        <p:grpSpPr>
          <a:xfrm>
            <a:off x="3319740" y="783007"/>
            <a:ext cx="1196060" cy="1196060"/>
            <a:chOff x="9081367" y="2872355"/>
            <a:chExt cx="1196060" cy="119606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2C610E2-2B31-42B8-8C3D-33BA8497107E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DAD3122-7C40-49AB-9396-4F2C597B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DC9F27-E013-4D59-8AEF-03864488F5C2}"/>
              </a:ext>
            </a:extLst>
          </p:cNvPr>
          <p:cNvGrpSpPr/>
          <p:nvPr/>
        </p:nvGrpSpPr>
        <p:grpSpPr>
          <a:xfrm>
            <a:off x="2251333" y="2763455"/>
            <a:ext cx="1196060" cy="1196060"/>
            <a:chOff x="9081367" y="2872355"/>
            <a:chExt cx="1196060" cy="11960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1A26B08-D501-4B0E-B3FE-8D7234D2C2AA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CE00494-0D96-4EC2-AE25-777E6D95A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4BCC93-4124-4793-AEBB-1F8F1D87D3A4}"/>
              </a:ext>
            </a:extLst>
          </p:cNvPr>
          <p:cNvCxnSpPr>
            <a:cxnSpLocks/>
          </p:cNvCxnSpPr>
          <p:nvPr/>
        </p:nvCxnSpPr>
        <p:spPr>
          <a:xfrm flipV="1">
            <a:off x="2838467" y="1361485"/>
            <a:ext cx="1050016" cy="197499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9B6034A-DCE1-4643-B5C7-F304CB79F2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73" y="2861777"/>
            <a:ext cx="1196060" cy="119606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5CA4702-5CB0-44F9-BAB1-E2DFAA05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25" y="577171"/>
            <a:ext cx="1196060" cy="119606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9BA0F89-544F-410F-BBE8-90822BA68A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5155575"/>
            <a:ext cx="1196060" cy="1196060"/>
          </a:xfrm>
          <a:prstGeom prst="rect">
            <a:avLst/>
          </a:prstGeom>
        </p:spPr>
      </p:pic>
      <p:sp>
        <p:nvSpPr>
          <p:cNvPr id="70" name="별: 꼭짓점 7개 69">
            <a:extLst>
              <a:ext uri="{FF2B5EF4-FFF2-40B4-BE49-F238E27FC236}">
                <a16:creationId xmlns:a16="http://schemas.microsoft.com/office/drawing/2014/main" id="{48C391CD-C36F-4694-BB2C-991197BA3A2B}"/>
              </a:ext>
            </a:extLst>
          </p:cNvPr>
          <p:cNvSpPr/>
          <p:nvPr/>
        </p:nvSpPr>
        <p:spPr>
          <a:xfrm>
            <a:off x="5829885" y="106549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별: 꼭짓점 7개 70">
            <a:extLst>
              <a:ext uri="{FF2B5EF4-FFF2-40B4-BE49-F238E27FC236}">
                <a16:creationId xmlns:a16="http://schemas.microsoft.com/office/drawing/2014/main" id="{250AC381-E081-4F4D-A339-C47DD51EC785}"/>
              </a:ext>
            </a:extLst>
          </p:cNvPr>
          <p:cNvSpPr/>
          <p:nvPr/>
        </p:nvSpPr>
        <p:spPr>
          <a:xfrm>
            <a:off x="7875262" y="1070975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별: 꼭짓점 7개 71">
            <a:extLst>
              <a:ext uri="{FF2B5EF4-FFF2-40B4-BE49-F238E27FC236}">
                <a16:creationId xmlns:a16="http://schemas.microsoft.com/office/drawing/2014/main" id="{963D1BE8-63D1-4CF3-9B97-4B9B6C0D66F4}"/>
              </a:ext>
            </a:extLst>
          </p:cNvPr>
          <p:cNvSpPr/>
          <p:nvPr/>
        </p:nvSpPr>
        <p:spPr>
          <a:xfrm>
            <a:off x="4070135" y="85686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별: 꼭짓점 7개 72">
            <a:extLst>
              <a:ext uri="{FF2B5EF4-FFF2-40B4-BE49-F238E27FC236}">
                <a16:creationId xmlns:a16="http://schemas.microsoft.com/office/drawing/2014/main" id="{060912E8-7AAA-4935-A0D2-141F0585AC5F}"/>
              </a:ext>
            </a:extLst>
          </p:cNvPr>
          <p:cNvSpPr/>
          <p:nvPr/>
        </p:nvSpPr>
        <p:spPr>
          <a:xfrm>
            <a:off x="5829885" y="544232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별: 꼭짓점 7개 73">
            <a:extLst>
              <a:ext uri="{FF2B5EF4-FFF2-40B4-BE49-F238E27FC236}">
                <a16:creationId xmlns:a16="http://schemas.microsoft.com/office/drawing/2014/main" id="{B107C3FE-44F4-481E-8462-D9EBAE8918B0}"/>
              </a:ext>
            </a:extLst>
          </p:cNvPr>
          <p:cNvSpPr/>
          <p:nvPr/>
        </p:nvSpPr>
        <p:spPr>
          <a:xfrm>
            <a:off x="7174951" y="4271953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별: 꼭짓점 7개 74">
            <a:extLst>
              <a:ext uri="{FF2B5EF4-FFF2-40B4-BE49-F238E27FC236}">
                <a16:creationId xmlns:a16="http://schemas.microsoft.com/office/drawing/2014/main" id="{B88036C2-D225-4088-B546-F8E935A82406}"/>
              </a:ext>
            </a:extLst>
          </p:cNvPr>
          <p:cNvSpPr/>
          <p:nvPr/>
        </p:nvSpPr>
        <p:spPr>
          <a:xfrm>
            <a:off x="8764082" y="3154842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별: 꼭짓점 7개 75">
            <a:extLst>
              <a:ext uri="{FF2B5EF4-FFF2-40B4-BE49-F238E27FC236}">
                <a16:creationId xmlns:a16="http://schemas.microsoft.com/office/drawing/2014/main" id="{ECD9D58A-F277-4298-8BF9-105FE30DFCEC}"/>
              </a:ext>
            </a:extLst>
          </p:cNvPr>
          <p:cNvSpPr/>
          <p:nvPr/>
        </p:nvSpPr>
        <p:spPr>
          <a:xfrm>
            <a:off x="4514596" y="4250260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7개 76">
            <a:extLst>
              <a:ext uri="{FF2B5EF4-FFF2-40B4-BE49-F238E27FC236}">
                <a16:creationId xmlns:a16="http://schemas.microsoft.com/office/drawing/2014/main" id="{D1EC0064-3B61-4CF6-9F16-110DBFAD3E93}"/>
              </a:ext>
            </a:extLst>
          </p:cNvPr>
          <p:cNvSpPr/>
          <p:nvPr/>
        </p:nvSpPr>
        <p:spPr>
          <a:xfrm>
            <a:off x="3643704" y="1107623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별: 꼭짓점 7개 77">
            <a:extLst>
              <a:ext uri="{FF2B5EF4-FFF2-40B4-BE49-F238E27FC236}">
                <a16:creationId xmlns:a16="http://schemas.microsoft.com/office/drawing/2014/main" id="{30EB9FBA-615D-4B52-8BDE-EAA86724D173}"/>
              </a:ext>
            </a:extLst>
          </p:cNvPr>
          <p:cNvSpPr/>
          <p:nvPr/>
        </p:nvSpPr>
        <p:spPr>
          <a:xfrm>
            <a:off x="2543176" y="3043513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56867B-0992-4AB1-8FF7-6EC0A1A4DD85}"/>
              </a:ext>
            </a:extLst>
          </p:cNvPr>
          <p:cNvCxnSpPr>
            <a:cxnSpLocks/>
          </p:cNvCxnSpPr>
          <p:nvPr/>
        </p:nvCxnSpPr>
        <p:spPr>
          <a:xfrm>
            <a:off x="2887082" y="3370128"/>
            <a:ext cx="6810675" cy="581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D381FF-FE7D-41ED-A972-08AC6195884A}"/>
              </a:ext>
            </a:extLst>
          </p:cNvPr>
          <p:cNvCxnSpPr>
            <a:cxnSpLocks/>
          </p:cNvCxnSpPr>
          <p:nvPr/>
        </p:nvCxnSpPr>
        <p:spPr>
          <a:xfrm>
            <a:off x="4823512" y="4515416"/>
            <a:ext cx="2624853" cy="4212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7413" cy="21154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H="1">
            <a:off x="3817398" y="1381037"/>
            <a:ext cx="228820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4F4F2E-6A8C-4198-B93D-A7BCFB444C8C}"/>
              </a:ext>
            </a:extLst>
          </p:cNvPr>
          <p:cNvGrpSpPr/>
          <p:nvPr/>
        </p:nvGrpSpPr>
        <p:grpSpPr>
          <a:xfrm>
            <a:off x="9081367" y="2872355"/>
            <a:ext cx="1196060" cy="1196060"/>
            <a:chOff x="9081367" y="2872355"/>
            <a:chExt cx="1196060" cy="119606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9B536E-908A-4398-9ACF-121AD80C5A1A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220A7D-7259-4869-84B5-6BBD08EF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70394-3D15-4A13-A9AB-D7E98777D94E}"/>
              </a:ext>
            </a:extLst>
          </p:cNvPr>
          <p:cNvGrpSpPr/>
          <p:nvPr/>
        </p:nvGrpSpPr>
        <p:grpSpPr>
          <a:xfrm>
            <a:off x="7594616" y="746359"/>
            <a:ext cx="1196060" cy="1196060"/>
            <a:chOff x="6636527" y="4802894"/>
            <a:chExt cx="1196060" cy="119606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E4DD547-75DD-43D9-805D-58D877A3F2C4}"/>
                </a:ext>
              </a:extLst>
            </p:cNvPr>
            <p:cNvSpPr/>
            <p:nvPr/>
          </p:nvSpPr>
          <p:spPr>
            <a:xfrm>
              <a:off x="7025932" y="515966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0839F71-B00E-4BD9-9A05-4C93C249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527" y="4802894"/>
              <a:ext cx="1196060" cy="119606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437B09-431C-46F9-BFE2-C8FBAF31FC87}"/>
              </a:ext>
            </a:extLst>
          </p:cNvPr>
          <p:cNvGrpSpPr/>
          <p:nvPr/>
        </p:nvGrpSpPr>
        <p:grpSpPr>
          <a:xfrm>
            <a:off x="6885921" y="3959515"/>
            <a:ext cx="1196060" cy="1196060"/>
            <a:chOff x="9081367" y="2872355"/>
            <a:chExt cx="1196060" cy="119606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E0C6FF-7513-468C-8214-B08A06C98115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86C0EE6-99E6-4626-A335-3D6DB4DE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1543E99-7A92-4425-86FA-151C2C2A0051}"/>
              </a:ext>
            </a:extLst>
          </p:cNvPr>
          <p:cNvGrpSpPr/>
          <p:nvPr/>
        </p:nvGrpSpPr>
        <p:grpSpPr>
          <a:xfrm>
            <a:off x="4225482" y="3959515"/>
            <a:ext cx="1196060" cy="1196060"/>
            <a:chOff x="9081367" y="2872355"/>
            <a:chExt cx="1196060" cy="11960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B702A26-5939-41DD-8EA2-3D66A373A09E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6107FAE-E216-4646-8806-0B3C8352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DA12ED-88AE-45C6-8AB1-E9D15F847A33}"/>
              </a:ext>
            </a:extLst>
          </p:cNvPr>
          <p:cNvCxnSpPr>
            <a:cxnSpLocks/>
          </p:cNvCxnSpPr>
          <p:nvPr/>
        </p:nvCxnSpPr>
        <p:spPr>
          <a:xfrm flipH="1" flipV="1">
            <a:off x="8192647" y="1350883"/>
            <a:ext cx="1505110" cy="210892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23DC62-F419-4A72-8B29-E13902D2A91C}"/>
              </a:ext>
            </a:extLst>
          </p:cNvPr>
          <p:cNvGrpSpPr/>
          <p:nvPr/>
        </p:nvGrpSpPr>
        <p:grpSpPr>
          <a:xfrm>
            <a:off x="3319740" y="783007"/>
            <a:ext cx="1196060" cy="1196060"/>
            <a:chOff x="9081367" y="2872355"/>
            <a:chExt cx="1196060" cy="119606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2C610E2-2B31-42B8-8C3D-33BA8497107E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DAD3122-7C40-49AB-9396-4F2C597B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DC9F27-E013-4D59-8AEF-03864488F5C2}"/>
              </a:ext>
            </a:extLst>
          </p:cNvPr>
          <p:cNvGrpSpPr/>
          <p:nvPr/>
        </p:nvGrpSpPr>
        <p:grpSpPr>
          <a:xfrm>
            <a:off x="2251333" y="2763455"/>
            <a:ext cx="1196060" cy="1196060"/>
            <a:chOff x="9081367" y="2872355"/>
            <a:chExt cx="1196060" cy="119606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1A26B08-D501-4B0E-B3FE-8D7234D2C2AA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CE00494-0D96-4EC2-AE25-777E6D95A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4BCC93-4124-4793-AEBB-1F8F1D87D3A4}"/>
              </a:ext>
            </a:extLst>
          </p:cNvPr>
          <p:cNvCxnSpPr>
            <a:cxnSpLocks/>
          </p:cNvCxnSpPr>
          <p:nvPr/>
        </p:nvCxnSpPr>
        <p:spPr>
          <a:xfrm flipV="1">
            <a:off x="2838467" y="1361485"/>
            <a:ext cx="1050016" cy="197499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A8DF125-A4C8-4E1B-B617-BCC9D5D5FC46}"/>
              </a:ext>
            </a:extLst>
          </p:cNvPr>
          <p:cNvCxnSpPr>
            <a:cxnSpLocks/>
          </p:cNvCxnSpPr>
          <p:nvPr/>
        </p:nvCxnSpPr>
        <p:spPr>
          <a:xfrm flipV="1">
            <a:off x="7448365" y="1344389"/>
            <a:ext cx="744282" cy="328975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2CC0BFFA-4B9C-46AC-8268-3E2CD84E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73" y="453838"/>
            <a:ext cx="1196060" cy="119606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A7186EF-E03C-4CC4-B102-807A937F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94" y="4126012"/>
            <a:ext cx="1196060" cy="119606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FA358B-4262-4300-A2F3-138F2008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88" y="5281381"/>
            <a:ext cx="1196060" cy="1196060"/>
          </a:xfrm>
          <a:prstGeom prst="rect">
            <a:avLst/>
          </a:prstGeom>
        </p:spPr>
      </p:pic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B1EB351F-400D-47C0-8C39-A211FCD8BF0B}"/>
              </a:ext>
            </a:extLst>
          </p:cNvPr>
          <p:cNvSpPr/>
          <p:nvPr/>
        </p:nvSpPr>
        <p:spPr>
          <a:xfrm>
            <a:off x="7578647" y="780737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A0D581B3-B460-4FE4-B1D2-05C891A98D75}"/>
              </a:ext>
            </a:extLst>
          </p:cNvPr>
          <p:cNvSpPr/>
          <p:nvPr/>
        </p:nvSpPr>
        <p:spPr>
          <a:xfrm>
            <a:off x="3642550" y="1088071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7개 57">
            <a:extLst>
              <a:ext uri="{FF2B5EF4-FFF2-40B4-BE49-F238E27FC236}">
                <a16:creationId xmlns:a16="http://schemas.microsoft.com/office/drawing/2014/main" id="{5F9EF0A0-05A2-4FED-8F30-597572DCBCE8}"/>
              </a:ext>
            </a:extLst>
          </p:cNvPr>
          <p:cNvSpPr/>
          <p:nvPr/>
        </p:nvSpPr>
        <p:spPr>
          <a:xfrm>
            <a:off x="5938304" y="5605997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D05C5883-F9F9-45F1-BB54-D5E0138EE088}"/>
              </a:ext>
            </a:extLst>
          </p:cNvPr>
          <p:cNvSpPr/>
          <p:nvPr/>
        </p:nvSpPr>
        <p:spPr>
          <a:xfrm>
            <a:off x="5802670" y="106549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14A0C2ED-BF78-4BD5-BCCF-683E783F0043}"/>
              </a:ext>
            </a:extLst>
          </p:cNvPr>
          <p:cNvSpPr/>
          <p:nvPr/>
        </p:nvSpPr>
        <p:spPr>
          <a:xfrm>
            <a:off x="2565053" y="3020853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88B42896-C802-4ADA-B202-B529106F02D2}"/>
              </a:ext>
            </a:extLst>
          </p:cNvPr>
          <p:cNvSpPr/>
          <p:nvPr/>
        </p:nvSpPr>
        <p:spPr>
          <a:xfrm>
            <a:off x="9406240" y="3169467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70E72C44-365B-445D-9933-5C97736671E8}"/>
              </a:ext>
            </a:extLst>
          </p:cNvPr>
          <p:cNvSpPr/>
          <p:nvPr/>
        </p:nvSpPr>
        <p:spPr>
          <a:xfrm>
            <a:off x="7952337" y="1070975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별: 꼭짓점 7개 62">
            <a:extLst>
              <a:ext uri="{FF2B5EF4-FFF2-40B4-BE49-F238E27FC236}">
                <a16:creationId xmlns:a16="http://schemas.microsoft.com/office/drawing/2014/main" id="{31232307-BCE3-477D-BF36-2CB686103879}"/>
              </a:ext>
            </a:extLst>
          </p:cNvPr>
          <p:cNvSpPr/>
          <p:nvPr/>
        </p:nvSpPr>
        <p:spPr>
          <a:xfrm>
            <a:off x="7174951" y="4232175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별: 꼭짓점 7개 63">
            <a:extLst>
              <a:ext uri="{FF2B5EF4-FFF2-40B4-BE49-F238E27FC236}">
                <a16:creationId xmlns:a16="http://schemas.microsoft.com/office/drawing/2014/main" id="{67535BE1-DE66-4B1E-A2AC-A4F2C5B87BF8}"/>
              </a:ext>
            </a:extLst>
          </p:cNvPr>
          <p:cNvSpPr/>
          <p:nvPr/>
        </p:nvSpPr>
        <p:spPr>
          <a:xfrm>
            <a:off x="4532186" y="4272489"/>
            <a:ext cx="546828" cy="546828"/>
          </a:xfrm>
          <a:prstGeom prst="star7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별: 꼭짓점 7개 64">
            <a:extLst>
              <a:ext uri="{FF2B5EF4-FFF2-40B4-BE49-F238E27FC236}">
                <a16:creationId xmlns:a16="http://schemas.microsoft.com/office/drawing/2014/main" id="{383625C1-95DA-44B0-BFC7-09EF6D495320}"/>
              </a:ext>
            </a:extLst>
          </p:cNvPr>
          <p:cNvSpPr/>
          <p:nvPr/>
        </p:nvSpPr>
        <p:spPr>
          <a:xfrm>
            <a:off x="4139977" y="4418582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2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H="1" flipV="1">
            <a:off x="6090954" y="1230466"/>
            <a:ext cx="5044" cy="50319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359" y="3434752"/>
            <a:ext cx="702606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6108787" y="1348003"/>
            <a:ext cx="1234524" cy="331014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>
            <a:cxnSpLocks/>
          </p:cNvCxnSpPr>
          <p:nvPr/>
        </p:nvCxnSpPr>
        <p:spPr>
          <a:xfrm flipH="1">
            <a:off x="5021887" y="1348003"/>
            <a:ext cx="1041308" cy="319895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4821806" y="2102414"/>
            <a:ext cx="2669026" cy="262285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5051055" y="2083125"/>
            <a:ext cx="2292256" cy="249462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0987A3B-A5B0-46BA-B62B-082464A32E23}"/>
              </a:ext>
            </a:extLst>
          </p:cNvPr>
          <p:cNvSpPr/>
          <p:nvPr/>
        </p:nvSpPr>
        <p:spPr>
          <a:xfrm>
            <a:off x="5887372" y="113937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F59D040-ED16-4E0A-AB1A-314805286504}"/>
              </a:ext>
            </a:extLst>
          </p:cNvPr>
          <p:cNvCxnSpPr>
            <a:cxnSpLocks/>
          </p:cNvCxnSpPr>
          <p:nvPr/>
        </p:nvCxnSpPr>
        <p:spPr>
          <a:xfrm flipV="1">
            <a:off x="2634143" y="2102414"/>
            <a:ext cx="2187663" cy="133863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685FD0-DF06-408C-843B-705FD88F57E3}"/>
              </a:ext>
            </a:extLst>
          </p:cNvPr>
          <p:cNvCxnSpPr>
            <a:cxnSpLocks/>
          </p:cNvCxnSpPr>
          <p:nvPr/>
        </p:nvCxnSpPr>
        <p:spPr>
          <a:xfrm flipV="1">
            <a:off x="7324761" y="3413843"/>
            <a:ext cx="2351287" cy="118319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14D3B4-E059-4436-B981-98B5AFA398A7}"/>
              </a:ext>
            </a:extLst>
          </p:cNvPr>
          <p:cNvCxnSpPr>
            <a:cxnSpLocks/>
          </p:cNvCxnSpPr>
          <p:nvPr/>
        </p:nvCxnSpPr>
        <p:spPr>
          <a:xfrm>
            <a:off x="7324761" y="2035286"/>
            <a:ext cx="2351287" cy="14187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511266-1D0F-457F-A500-BF49A80F3326}"/>
              </a:ext>
            </a:extLst>
          </p:cNvPr>
          <p:cNvCxnSpPr>
            <a:cxnSpLocks/>
          </p:cNvCxnSpPr>
          <p:nvPr/>
        </p:nvCxnSpPr>
        <p:spPr>
          <a:xfrm>
            <a:off x="2573038" y="3423248"/>
            <a:ext cx="2502647" cy="119469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9467424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134686" y="1874500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4703062" y="189807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4827845" y="436912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134686" y="4369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C6A3D80-B5B8-4551-B157-DC9C17A2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76" y="497106"/>
            <a:ext cx="1713390" cy="17133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B4B959-F14A-471D-9824-FCF2DA28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05" y="1214851"/>
            <a:ext cx="1713390" cy="17133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F7B369-D0B2-4095-95B0-F01FE6F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53" y="2597347"/>
            <a:ext cx="1713390" cy="171339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56F582-7F10-4A5B-AF3A-E129C5A7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16" y="3716770"/>
            <a:ext cx="1713390" cy="17133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950233-82C8-46A8-A176-A7A4C767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7" y="3722842"/>
            <a:ext cx="1713390" cy="1713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EADD370-0435-48E0-B48A-9F63B4CE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92" y="1245719"/>
            <a:ext cx="1713390" cy="171339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08DCD38-1C2F-474D-9D85-759D5634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92" y="5436232"/>
            <a:ext cx="1713390" cy="1713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D12534-EF47-4052-AD09-8B8E22BA7548}"/>
              </a:ext>
            </a:extLst>
          </p:cNvPr>
          <p:cNvSpPr txBox="1"/>
          <p:nvPr/>
        </p:nvSpPr>
        <p:spPr>
          <a:xfrm>
            <a:off x="6570978" y="64175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F7508-277C-40F8-A987-0E28C933534B}"/>
              </a:ext>
            </a:extLst>
          </p:cNvPr>
          <p:cNvSpPr txBox="1"/>
          <p:nvPr/>
        </p:nvSpPr>
        <p:spPr>
          <a:xfrm>
            <a:off x="6486616" y="564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42322-5890-4BBA-A185-FA6C22B442A7}"/>
              </a:ext>
            </a:extLst>
          </p:cNvPr>
          <p:cNvSpPr txBox="1"/>
          <p:nvPr/>
        </p:nvSpPr>
        <p:spPr>
          <a:xfrm>
            <a:off x="10135592" y="326937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D1CA5-8020-4AD6-BBA6-7E85AF14CFAF}"/>
              </a:ext>
            </a:extLst>
          </p:cNvPr>
          <p:cNvSpPr txBox="1"/>
          <p:nvPr/>
        </p:nvSpPr>
        <p:spPr>
          <a:xfrm>
            <a:off x="1305622" y="341384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47AE6-5874-461F-AFAA-69CC71033F51}"/>
              </a:ext>
            </a:extLst>
          </p:cNvPr>
          <p:cNvSpPr txBox="1"/>
          <p:nvPr/>
        </p:nvSpPr>
        <p:spPr>
          <a:xfrm>
            <a:off x="7733929" y="155662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Y+1.2</a:t>
            </a:r>
          </a:p>
          <a:p>
            <a:r>
              <a:rPr lang="en-US" altLang="ko-KR" dirty="0"/>
              <a:t>X+0.8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DC19C-3066-40F5-9C4D-EBE3D9FE8577}"/>
              </a:ext>
            </a:extLst>
          </p:cNvPr>
          <p:cNvSpPr txBox="1"/>
          <p:nvPr/>
        </p:nvSpPr>
        <p:spPr>
          <a:xfrm>
            <a:off x="3833578" y="15566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Y+1.2</a:t>
            </a:r>
          </a:p>
          <a:p>
            <a:r>
              <a:rPr lang="en-US" altLang="ko-KR" dirty="0"/>
              <a:t>X-0.8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78876-E693-4D23-8B41-7127E615402A}"/>
              </a:ext>
            </a:extLst>
          </p:cNvPr>
          <p:cNvSpPr txBox="1"/>
          <p:nvPr/>
        </p:nvSpPr>
        <p:spPr>
          <a:xfrm>
            <a:off x="7880138" y="4620045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Y-1.2</a:t>
            </a:r>
          </a:p>
          <a:p>
            <a:r>
              <a:rPr lang="en-US" altLang="ko-KR" dirty="0"/>
              <a:t>X+0.8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4315D-6E9A-47F3-9675-B28A0D044CF9}"/>
              </a:ext>
            </a:extLst>
          </p:cNvPr>
          <p:cNvSpPr txBox="1"/>
          <p:nvPr/>
        </p:nvSpPr>
        <p:spPr>
          <a:xfrm>
            <a:off x="3979787" y="462004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Y-1.2</a:t>
            </a:r>
          </a:p>
          <a:p>
            <a:r>
              <a:rPr lang="en-US" altLang="ko-KR" dirty="0"/>
              <a:t>X-0.8</a:t>
            </a:r>
          </a:p>
        </p:txBody>
      </p:sp>
    </p:spTree>
    <p:extLst>
      <p:ext uri="{BB962C8B-B14F-4D97-AF65-F5344CB8AC3E}">
        <p14:creationId xmlns:p14="http://schemas.microsoft.com/office/powerpoint/2010/main" val="135498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940161" y="2083125"/>
            <a:ext cx="1168626" cy="135792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F59D040-ED16-4E0A-AB1A-314805286504}"/>
              </a:ext>
            </a:extLst>
          </p:cNvPr>
          <p:cNvCxnSpPr>
            <a:cxnSpLocks/>
          </p:cNvCxnSpPr>
          <p:nvPr/>
        </p:nvCxnSpPr>
        <p:spPr>
          <a:xfrm flipV="1">
            <a:off x="2634143" y="2102414"/>
            <a:ext cx="2187663" cy="133863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511266-1D0F-457F-A500-BF49A80F3326}"/>
              </a:ext>
            </a:extLst>
          </p:cNvPr>
          <p:cNvCxnSpPr>
            <a:cxnSpLocks/>
          </p:cNvCxnSpPr>
          <p:nvPr/>
        </p:nvCxnSpPr>
        <p:spPr>
          <a:xfrm>
            <a:off x="2573038" y="3423248"/>
            <a:ext cx="2502647" cy="119469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4703062" y="189807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4827845" y="436912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950233-82C8-46A8-A176-A7A4C767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90" y="3721054"/>
            <a:ext cx="1713390" cy="17133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EADD370-0435-48E0-B48A-9F63B4CE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92" y="1245719"/>
            <a:ext cx="1713390" cy="17133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1AE41E-213D-447B-A4FD-91E3CF4A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86" y="1230466"/>
            <a:ext cx="1713390" cy="17133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ACF042-F0C4-469B-8E0B-5A336B2B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36" y="2655734"/>
            <a:ext cx="1713390" cy="1713390"/>
          </a:xfrm>
          <a:prstGeom prst="rect">
            <a:avLst/>
          </a:prstGeom>
        </p:spPr>
      </p:pic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5324A9EF-6A15-41F7-9B0F-C90FFAB1D754}"/>
              </a:ext>
            </a:extLst>
          </p:cNvPr>
          <p:cNvSpPr/>
          <p:nvPr/>
        </p:nvSpPr>
        <p:spPr>
          <a:xfrm>
            <a:off x="4638273" y="182900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EC87FCEE-8FF3-4E72-B77E-5DFA12D2197D}"/>
              </a:ext>
            </a:extLst>
          </p:cNvPr>
          <p:cNvSpPr/>
          <p:nvPr/>
        </p:nvSpPr>
        <p:spPr>
          <a:xfrm>
            <a:off x="6925417" y="1768501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4FF88E77-DD41-4087-95D6-A445BE1F1E18}"/>
              </a:ext>
            </a:extLst>
          </p:cNvPr>
          <p:cNvSpPr/>
          <p:nvPr/>
        </p:nvSpPr>
        <p:spPr>
          <a:xfrm>
            <a:off x="2288485" y="3174226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7개 40">
            <a:extLst>
              <a:ext uri="{FF2B5EF4-FFF2-40B4-BE49-F238E27FC236}">
                <a16:creationId xmlns:a16="http://schemas.microsoft.com/office/drawing/2014/main" id="{DE1395F0-6077-4972-875A-5464C6AEC231}"/>
              </a:ext>
            </a:extLst>
          </p:cNvPr>
          <p:cNvSpPr/>
          <p:nvPr/>
        </p:nvSpPr>
        <p:spPr>
          <a:xfrm>
            <a:off x="4763056" y="4304335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4F5783CC-1388-414D-95DF-2DE7C988DA7D}"/>
              </a:ext>
            </a:extLst>
          </p:cNvPr>
          <p:cNvSpPr/>
          <p:nvPr/>
        </p:nvSpPr>
        <p:spPr>
          <a:xfrm>
            <a:off x="8211417" y="3220374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511266-1D0F-457F-A500-BF49A80F3326}"/>
              </a:ext>
            </a:extLst>
          </p:cNvPr>
          <p:cNvCxnSpPr>
            <a:cxnSpLocks/>
          </p:cNvCxnSpPr>
          <p:nvPr/>
        </p:nvCxnSpPr>
        <p:spPr>
          <a:xfrm>
            <a:off x="2573038" y="3423248"/>
            <a:ext cx="6022322" cy="8195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BC36C5-53C3-46D9-A52A-2744C993A6CA}"/>
              </a:ext>
            </a:extLst>
          </p:cNvPr>
          <p:cNvCxnSpPr>
            <a:cxnSpLocks/>
          </p:cNvCxnSpPr>
          <p:nvPr/>
        </p:nvCxnSpPr>
        <p:spPr>
          <a:xfrm>
            <a:off x="7194812" y="2083125"/>
            <a:ext cx="1368513" cy="142930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F59D040-ED16-4E0A-AB1A-314805286504}"/>
              </a:ext>
            </a:extLst>
          </p:cNvPr>
          <p:cNvCxnSpPr>
            <a:cxnSpLocks/>
          </p:cNvCxnSpPr>
          <p:nvPr/>
        </p:nvCxnSpPr>
        <p:spPr>
          <a:xfrm flipH="1">
            <a:off x="6108787" y="2102414"/>
            <a:ext cx="1007531" cy="132083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4668609" y="179736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7053945" y="442668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950233-82C8-46A8-A176-A7A4C767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90" y="3778614"/>
            <a:ext cx="1713390" cy="1713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EADD370-0435-48E0-B48A-9F63B4CE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39" y="1145009"/>
            <a:ext cx="1713390" cy="17133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1AE41E-213D-447B-A4FD-91E3CF4A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17" y="1198541"/>
            <a:ext cx="1713390" cy="17133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ACF042-F0C4-469B-8E0B-5A336B2B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36" y="2655734"/>
            <a:ext cx="1713390" cy="1713390"/>
          </a:xfrm>
          <a:prstGeom prst="rect">
            <a:avLst/>
          </a:prstGeom>
        </p:spPr>
      </p:pic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5324A9EF-6A15-41F7-9B0F-C90FFAB1D754}"/>
              </a:ext>
            </a:extLst>
          </p:cNvPr>
          <p:cNvSpPr/>
          <p:nvPr/>
        </p:nvSpPr>
        <p:spPr>
          <a:xfrm>
            <a:off x="4603820" y="172829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EC87FCEE-8FF3-4E72-B77E-5DFA12D2197D}"/>
              </a:ext>
            </a:extLst>
          </p:cNvPr>
          <p:cNvSpPr/>
          <p:nvPr/>
        </p:nvSpPr>
        <p:spPr>
          <a:xfrm>
            <a:off x="6925417" y="1768501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4FF88E77-DD41-4087-95D6-A445BE1F1E18}"/>
              </a:ext>
            </a:extLst>
          </p:cNvPr>
          <p:cNvSpPr/>
          <p:nvPr/>
        </p:nvSpPr>
        <p:spPr>
          <a:xfrm>
            <a:off x="2288485" y="3174226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7개 40">
            <a:extLst>
              <a:ext uri="{FF2B5EF4-FFF2-40B4-BE49-F238E27FC236}">
                <a16:creationId xmlns:a16="http://schemas.microsoft.com/office/drawing/2014/main" id="{DE1395F0-6077-4972-875A-5464C6AEC231}"/>
              </a:ext>
            </a:extLst>
          </p:cNvPr>
          <p:cNvSpPr/>
          <p:nvPr/>
        </p:nvSpPr>
        <p:spPr>
          <a:xfrm>
            <a:off x="6989156" y="4361895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4F5783CC-1388-414D-95DF-2DE7C988DA7D}"/>
              </a:ext>
            </a:extLst>
          </p:cNvPr>
          <p:cNvSpPr/>
          <p:nvPr/>
        </p:nvSpPr>
        <p:spPr>
          <a:xfrm>
            <a:off x="8211417" y="3220374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4A9A43-EDF6-4710-B785-FC7109ECC8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73" y="1245719"/>
            <a:ext cx="1713390" cy="1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1C9BD9-BE4C-49BC-9348-8F4C04F6E0D3}"/>
              </a:ext>
            </a:extLst>
          </p:cNvPr>
          <p:cNvCxnSpPr>
            <a:cxnSpLocks/>
          </p:cNvCxnSpPr>
          <p:nvPr/>
        </p:nvCxnSpPr>
        <p:spPr>
          <a:xfrm>
            <a:off x="4115792" y="1851703"/>
            <a:ext cx="3357239" cy="291166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359" y="3434752"/>
            <a:ext cx="702606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6128807" y="2083125"/>
            <a:ext cx="1214504" cy="137091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685FD0-DF06-408C-843B-705FD88F57E3}"/>
              </a:ext>
            </a:extLst>
          </p:cNvPr>
          <p:cNvCxnSpPr>
            <a:cxnSpLocks/>
          </p:cNvCxnSpPr>
          <p:nvPr/>
        </p:nvCxnSpPr>
        <p:spPr>
          <a:xfrm flipV="1">
            <a:off x="2598807" y="1851703"/>
            <a:ext cx="1516985" cy="158304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14D3B4-E059-4436-B981-98B5AFA398A7}"/>
              </a:ext>
            </a:extLst>
          </p:cNvPr>
          <p:cNvCxnSpPr>
            <a:cxnSpLocks/>
          </p:cNvCxnSpPr>
          <p:nvPr/>
        </p:nvCxnSpPr>
        <p:spPr>
          <a:xfrm>
            <a:off x="7324761" y="2035286"/>
            <a:ext cx="2351287" cy="14187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9467424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134686" y="1874500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B4B959-F14A-471D-9824-FCF2DA28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05" y="1214851"/>
            <a:ext cx="1713390" cy="17133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F7B369-D0B2-4095-95B0-F01FE6F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53" y="2597347"/>
            <a:ext cx="1713390" cy="1713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41F014-EEE0-443F-BDBB-0422FE4282C5}"/>
              </a:ext>
            </a:extLst>
          </p:cNvPr>
          <p:cNvGrpSpPr/>
          <p:nvPr/>
        </p:nvGrpSpPr>
        <p:grpSpPr>
          <a:xfrm>
            <a:off x="3259097" y="1017805"/>
            <a:ext cx="1713390" cy="1713390"/>
            <a:chOff x="6486616" y="3716770"/>
            <a:chExt cx="1713390" cy="171339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C3453B9-5FFC-4E75-8DBC-4B93C57A9D9D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66921DE-23BB-4892-8D75-7F5D7670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6C061B-6876-467A-A26A-9FE1BE94DBA8}"/>
              </a:ext>
            </a:extLst>
          </p:cNvPr>
          <p:cNvGrpSpPr/>
          <p:nvPr/>
        </p:nvGrpSpPr>
        <p:grpSpPr>
          <a:xfrm>
            <a:off x="6616336" y="3912052"/>
            <a:ext cx="1713390" cy="1713390"/>
            <a:chOff x="6486616" y="3716770"/>
            <a:chExt cx="1713390" cy="171339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0991F51-FABB-4AE9-A083-1BEAEBB32774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3C047E-F796-4120-85E6-316748D9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27CB25A-0C34-45D8-B013-05A73E78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46" y="730374"/>
            <a:ext cx="1713390" cy="171339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C228A97-2D4C-4A0B-B8C2-71653CDD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796440"/>
            <a:ext cx="1713390" cy="1713390"/>
          </a:xfrm>
          <a:prstGeom prst="rect">
            <a:avLst/>
          </a:prstGeom>
        </p:spPr>
      </p:pic>
      <p:sp>
        <p:nvSpPr>
          <p:cNvPr id="50" name="별: 꼭짓점 7개 49">
            <a:extLst>
              <a:ext uri="{FF2B5EF4-FFF2-40B4-BE49-F238E27FC236}">
                <a16:creationId xmlns:a16="http://schemas.microsoft.com/office/drawing/2014/main" id="{E3E8E310-5D1A-4B8C-B646-DB6691F263C3}"/>
              </a:ext>
            </a:extLst>
          </p:cNvPr>
          <p:cNvSpPr/>
          <p:nvPr/>
        </p:nvSpPr>
        <p:spPr>
          <a:xfrm>
            <a:off x="7030516" y="1816998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7개 50">
            <a:extLst>
              <a:ext uri="{FF2B5EF4-FFF2-40B4-BE49-F238E27FC236}">
                <a16:creationId xmlns:a16="http://schemas.microsoft.com/office/drawing/2014/main" id="{65C85807-16E0-41D5-9CA9-F8CECBCA05F2}"/>
              </a:ext>
            </a:extLst>
          </p:cNvPr>
          <p:cNvSpPr/>
          <p:nvPr/>
        </p:nvSpPr>
        <p:spPr>
          <a:xfrm>
            <a:off x="4433330" y="1313655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별: 꼭짓점 7개 51">
            <a:extLst>
              <a:ext uri="{FF2B5EF4-FFF2-40B4-BE49-F238E27FC236}">
                <a16:creationId xmlns:a16="http://schemas.microsoft.com/office/drawing/2014/main" id="{8E6092D3-E2CE-4003-98A3-923B89D59FE9}"/>
              </a:ext>
            </a:extLst>
          </p:cNvPr>
          <p:cNvSpPr/>
          <p:nvPr/>
        </p:nvSpPr>
        <p:spPr>
          <a:xfrm>
            <a:off x="9453356" y="3149834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87AAB6C4-320E-4449-A466-B937EA304EAD}"/>
              </a:ext>
            </a:extLst>
          </p:cNvPr>
          <p:cNvSpPr/>
          <p:nvPr/>
        </p:nvSpPr>
        <p:spPr>
          <a:xfrm>
            <a:off x="7627964" y="4379721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A9688CA7-2657-4BB6-8839-DA79367928BE}"/>
              </a:ext>
            </a:extLst>
          </p:cNvPr>
          <p:cNvSpPr/>
          <p:nvPr/>
        </p:nvSpPr>
        <p:spPr>
          <a:xfrm>
            <a:off x="2331940" y="3180628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E99EB628-3F2D-42B9-92D1-4AFDB7448EFF}"/>
              </a:ext>
            </a:extLst>
          </p:cNvPr>
          <p:cNvSpPr/>
          <p:nvPr/>
        </p:nvSpPr>
        <p:spPr>
          <a:xfrm>
            <a:off x="3863803" y="1560937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244D2C4F-AA54-4277-B5A1-550572341DD1}"/>
              </a:ext>
            </a:extLst>
          </p:cNvPr>
          <p:cNvSpPr/>
          <p:nvPr/>
        </p:nvSpPr>
        <p:spPr>
          <a:xfrm>
            <a:off x="7163507" y="4508183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2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1C9BD9-BE4C-49BC-9348-8F4C04F6E0D3}"/>
              </a:ext>
            </a:extLst>
          </p:cNvPr>
          <p:cNvCxnSpPr>
            <a:cxnSpLocks/>
          </p:cNvCxnSpPr>
          <p:nvPr/>
        </p:nvCxnSpPr>
        <p:spPr>
          <a:xfrm>
            <a:off x="4115792" y="1851703"/>
            <a:ext cx="3357239" cy="291166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V="1">
            <a:off x="7343311" y="3454042"/>
            <a:ext cx="2332737" cy="130933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6128807" y="2083125"/>
            <a:ext cx="1214504" cy="137091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685FD0-DF06-408C-843B-705FD88F57E3}"/>
              </a:ext>
            </a:extLst>
          </p:cNvPr>
          <p:cNvCxnSpPr>
            <a:cxnSpLocks/>
          </p:cNvCxnSpPr>
          <p:nvPr/>
        </p:nvCxnSpPr>
        <p:spPr>
          <a:xfrm flipV="1">
            <a:off x="2598807" y="1851703"/>
            <a:ext cx="1516985" cy="158304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14D3B4-E059-4436-B981-98B5AFA398A7}"/>
              </a:ext>
            </a:extLst>
          </p:cNvPr>
          <p:cNvCxnSpPr>
            <a:cxnSpLocks/>
          </p:cNvCxnSpPr>
          <p:nvPr/>
        </p:nvCxnSpPr>
        <p:spPr>
          <a:xfrm>
            <a:off x="7324761" y="2035286"/>
            <a:ext cx="2351287" cy="14187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9467424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134686" y="1874500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B4B959-F14A-471D-9824-FCF2DA28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05" y="1214851"/>
            <a:ext cx="1713390" cy="17133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F7B369-D0B2-4095-95B0-F01FE6F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53" y="2597347"/>
            <a:ext cx="1713390" cy="1713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41F014-EEE0-443F-BDBB-0422FE4282C5}"/>
              </a:ext>
            </a:extLst>
          </p:cNvPr>
          <p:cNvGrpSpPr/>
          <p:nvPr/>
        </p:nvGrpSpPr>
        <p:grpSpPr>
          <a:xfrm>
            <a:off x="3259097" y="1017805"/>
            <a:ext cx="1713390" cy="1713390"/>
            <a:chOff x="6486616" y="3716770"/>
            <a:chExt cx="1713390" cy="171339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C3453B9-5FFC-4E75-8DBC-4B93C57A9D9D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66921DE-23BB-4892-8D75-7F5D7670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6C061B-6876-467A-A26A-9FE1BE94DBA8}"/>
              </a:ext>
            </a:extLst>
          </p:cNvPr>
          <p:cNvGrpSpPr/>
          <p:nvPr/>
        </p:nvGrpSpPr>
        <p:grpSpPr>
          <a:xfrm>
            <a:off x="6616336" y="3912052"/>
            <a:ext cx="1713390" cy="1713390"/>
            <a:chOff x="6486616" y="3716770"/>
            <a:chExt cx="1713390" cy="171339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0991F51-FABB-4AE9-A083-1BEAEBB32774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3C047E-F796-4120-85E6-316748D9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474667-6CCC-4FE7-91EC-26C8449679F8}"/>
              </a:ext>
            </a:extLst>
          </p:cNvPr>
          <p:cNvCxnSpPr>
            <a:cxnSpLocks/>
          </p:cNvCxnSpPr>
          <p:nvPr/>
        </p:nvCxnSpPr>
        <p:spPr>
          <a:xfrm>
            <a:off x="2704610" y="3454042"/>
            <a:ext cx="1449145" cy="123313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A0C0CE-8655-47FE-BCF5-4E0E2CA82FD4}"/>
              </a:ext>
            </a:extLst>
          </p:cNvPr>
          <p:cNvGrpSpPr/>
          <p:nvPr/>
        </p:nvGrpSpPr>
        <p:grpSpPr>
          <a:xfrm>
            <a:off x="3390822" y="3830477"/>
            <a:ext cx="1713390" cy="1713390"/>
            <a:chOff x="6486616" y="3716770"/>
            <a:chExt cx="1713390" cy="171339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10C322-6161-4A80-AC75-4C23AF971239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910A600-9665-4001-8EAE-45832801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ECE2C86-BB02-410A-8B29-3A88C3B9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31" y="710751"/>
            <a:ext cx="1713390" cy="17133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B5D3D50-55E8-46D4-B7CF-F1EF38F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0" y="2937242"/>
            <a:ext cx="1713390" cy="1713390"/>
          </a:xfrm>
          <a:prstGeom prst="rect">
            <a:avLst/>
          </a:prstGeom>
        </p:spPr>
      </p:pic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4FEB91AE-7CFB-4EEB-97D3-420AA27FB02F}"/>
              </a:ext>
            </a:extLst>
          </p:cNvPr>
          <p:cNvSpPr/>
          <p:nvPr/>
        </p:nvSpPr>
        <p:spPr>
          <a:xfrm>
            <a:off x="7082686" y="179632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A1D96AC9-4E07-400B-B89E-0B690516311F}"/>
              </a:ext>
            </a:extLst>
          </p:cNvPr>
          <p:cNvSpPr/>
          <p:nvPr/>
        </p:nvSpPr>
        <p:spPr>
          <a:xfrm>
            <a:off x="3288210" y="1271235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7개 47">
            <a:extLst>
              <a:ext uri="{FF2B5EF4-FFF2-40B4-BE49-F238E27FC236}">
                <a16:creationId xmlns:a16="http://schemas.microsoft.com/office/drawing/2014/main" id="{65E2CD62-4CB1-4DC8-B37D-AF5220B5B16B}"/>
              </a:ext>
            </a:extLst>
          </p:cNvPr>
          <p:cNvSpPr/>
          <p:nvPr/>
        </p:nvSpPr>
        <p:spPr>
          <a:xfrm>
            <a:off x="9421184" y="318062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7개 48">
            <a:extLst>
              <a:ext uri="{FF2B5EF4-FFF2-40B4-BE49-F238E27FC236}">
                <a16:creationId xmlns:a16="http://schemas.microsoft.com/office/drawing/2014/main" id="{BDAC3D38-0B65-4159-B20A-52EDE993FD67}"/>
              </a:ext>
            </a:extLst>
          </p:cNvPr>
          <p:cNvSpPr/>
          <p:nvPr/>
        </p:nvSpPr>
        <p:spPr>
          <a:xfrm>
            <a:off x="7199617" y="4480964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7개 49">
            <a:extLst>
              <a:ext uri="{FF2B5EF4-FFF2-40B4-BE49-F238E27FC236}">
                <a16:creationId xmlns:a16="http://schemas.microsoft.com/office/drawing/2014/main" id="{A299224D-AED5-47AC-B4EC-D929B8160DCA}"/>
              </a:ext>
            </a:extLst>
          </p:cNvPr>
          <p:cNvSpPr/>
          <p:nvPr/>
        </p:nvSpPr>
        <p:spPr>
          <a:xfrm>
            <a:off x="1771086" y="3519017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7개 50">
            <a:extLst>
              <a:ext uri="{FF2B5EF4-FFF2-40B4-BE49-F238E27FC236}">
                <a16:creationId xmlns:a16="http://schemas.microsoft.com/office/drawing/2014/main" id="{57DC4451-8641-404C-A1FE-9B76598C8F8C}"/>
              </a:ext>
            </a:extLst>
          </p:cNvPr>
          <p:cNvSpPr/>
          <p:nvPr/>
        </p:nvSpPr>
        <p:spPr>
          <a:xfrm>
            <a:off x="3827596" y="1637237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별: 꼭짓점 7개 51">
            <a:extLst>
              <a:ext uri="{FF2B5EF4-FFF2-40B4-BE49-F238E27FC236}">
                <a16:creationId xmlns:a16="http://schemas.microsoft.com/office/drawing/2014/main" id="{0B30D169-8054-463C-A52D-387B97CBEE87}"/>
              </a:ext>
            </a:extLst>
          </p:cNvPr>
          <p:cNvSpPr/>
          <p:nvPr/>
        </p:nvSpPr>
        <p:spPr>
          <a:xfrm>
            <a:off x="2314040" y="3149834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1D2E3763-4E79-4711-A887-5CB4F40DB87E}"/>
              </a:ext>
            </a:extLst>
          </p:cNvPr>
          <p:cNvSpPr/>
          <p:nvPr/>
        </p:nvSpPr>
        <p:spPr>
          <a:xfrm>
            <a:off x="3991955" y="4451858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7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FB254A-D420-4125-B50C-A4392482E5C7}"/>
              </a:ext>
            </a:extLst>
          </p:cNvPr>
          <p:cNvCxnSpPr>
            <a:cxnSpLocks/>
          </p:cNvCxnSpPr>
          <p:nvPr/>
        </p:nvCxnSpPr>
        <p:spPr>
          <a:xfrm flipV="1">
            <a:off x="6064814" y="1230466"/>
            <a:ext cx="16470" cy="475308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5E01290-60F1-420F-AF99-A3CA1DC592C5}"/>
              </a:ext>
            </a:extLst>
          </p:cNvPr>
          <p:cNvCxnSpPr>
            <a:cxnSpLocks/>
          </p:cNvCxnSpPr>
          <p:nvPr/>
        </p:nvCxnSpPr>
        <p:spPr>
          <a:xfrm flipV="1">
            <a:off x="4166969" y="2074618"/>
            <a:ext cx="3176342" cy="25432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1C9BD9-BE4C-49BC-9348-8F4C04F6E0D3}"/>
              </a:ext>
            </a:extLst>
          </p:cNvPr>
          <p:cNvCxnSpPr>
            <a:cxnSpLocks/>
          </p:cNvCxnSpPr>
          <p:nvPr/>
        </p:nvCxnSpPr>
        <p:spPr>
          <a:xfrm>
            <a:off x="4115792" y="1851703"/>
            <a:ext cx="2080822" cy="160233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359" y="3434752"/>
            <a:ext cx="702606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14746" y="32203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685FD0-DF06-408C-843B-705FD88F57E3}"/>
              </a:ext>
            </a:extLst>
          </p:cNvPr>
          <p:cNvCxnSpPr>
            <a:cxnSpLocks/>
          </p:cNvCxnSpPr>
          <p:nvPr/>
        </p:nvCxnSpPr>
        <p:spPr>
          <a:xfrm flipV="1">
            <a:off x="2598807" y="1851703"/>
            <a:ext cx="1516985" cy="158304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14D3B4-E059-4436-B981-98B5AFA398A7}"/>
              </a:ext>
            </a:extLst>
          </p:cNvPr>
          <p:cNvCxnSpPr>
            <a:cxnSpLocks/>
          </p:cNvCxnSpPr>
          <p:nvPr/>
        </p:nvCxnSpPr>
        <p:spPr>
          <a:xfrm>
            <a:off x="7324761" y="2035286"/>
            <a:ext cx="2351287" cy="14187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390182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9467424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134686" y="1874500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C99CB-1E89-42AD-9AE0-D29DA16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66" y="2566553"/>
            <a:ext cx="1713390" cy="17133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B4B959-F14A-471D-9824-FCF2DA28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16" y="1242660"/>
            <a:ext cx="1713390" cy="17133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F7B369-D0B2-4095-95B0-F01FE6F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53" y="2597347"/>
            <a:ext cx="1713390" cy="17133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A0056-FC10-4586-94A9-9C6475CF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4" y="2566553"/>
            <a:ext cx="1713390" cy="17133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41F014-EEE0-443F-BDBB-0422FE4282C5}"/>
              </a:ext>
            </a:extLst>
          </p:cNvPr>
          <p:cNvGrpSpPr/>
          <p:nvPr/>
        </p:nvGrpSpPr>
        <p:grpSpPr>
          <a:xfrm>
            <a:off x="3259097" y="1017805"/>
            <a:ext cx="1713390" cy="1713390"/>
            <a:chOff x="6486616" y="3716770"/>
            <a:chExt cx="1713390" cy="171339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C3453B9-5FFC-4E75-8DBC-4B93C57A9D9D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66921DE-23BB-4892-8D75-7F5D7670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6C061B-6876-467A-A26A-9FE1BE94DBA8}"/>
              </a:ext>
            </a:extLst>
          </p:cNvPr>
          <p:cNvGrpSpPr/>
          <p:nvPr/>
        </p:nvGrpSpPr>
        <p:grpSpPr>
          <a:xfrm>
            <a:off x="3265015" y="3761131"/>
            <a:ext cx="1713390" cy="1713390"/>
            <a:chOff x="6486616" y="3716770"/>
            <a:chExt cx="1713390" cy="171339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0991F51-FABB-4AE9-A083-1BEAEBB32774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3C047E-F796-4120-85E6-316748D9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6C33BFC-D5E7-4511-AC56-EF8761DA670B}"/>
              </a:ext>
            </a:extLst>
          </p:cNvPr>
          <p:cNvCxnSpPr>
            <a:cxnSpLocks/>
          </p:cNvCxnSpPr>
          <p:nvPr/>
        </p:nvCxnSpPr>
        <p:spPr>
          <a:xfrm flipV="1">
            <a:off x="4115792" y="1242660"/>
            <a:ext cx="1949022" cy="330270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85AF4B-090B-45FB-A788-65A5E943C758}"/>
              </a:ext>
            </a:extLst>
          </p:cNvPr>
          <p:cNvGrpSpPr/>
          <p:nvPr/>
        </p:nvGrpSpPr>
        <p:grpSpPr>
          <a:xfrm>
            <a:off x="5192299" y="370708"/>
            <a:ext cx="1713390" cy="1713390"/>
            <a:chOff x="6486616" y="3716770"/>
            <a:chExt cx="1713390" cy="171339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638CCAA-13AB-470C-B2D0-538DD3EA2DA9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91B46B8-9234-4348-885E-FFC76ECC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FC58E8-BBF5-4C37-9BC2-F996AA81BDDD}"/>
              </a:ext>
            </a:extLst>
          </p:cNvPr>
          <p:cNvGrpSpPr/>
          <p:nvPr/>
        </p:nvGrpSpPr>
        <p:grpSpPr>
          <a:xfrm>
            <a:off x="5275846" y="5096528"/>
            <a:ext cx="1713390" cy="1713390"/>
            <a:chOff x="6486616" y="3716770"/>
            <a:chExt cx="1713390" cy="171339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102900C-8241-4556-9B6C-2B213CCC3089}"/>
                </a:ext>
              </a:extLst>
            </p:cNvPr>
            <p:cNvSpPr/>
            <p:nvPr/>
          </p:nvSpPr>
          <p:spPr>
            <a:xfrm>
              <a:off x="7134686" y="4369126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7A94965-6359-4D49-B27F-4123E0DB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616" y="3716770"/>
              <a:ext cx="1713390" cy="171339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49" name="별: 꼭짓점 7개 48">
            <a:extLst>
              <a:ext uri="{FF2B5EF4-FFF2-40B4-BE49-F238E27FC236}">
                <a16:creationId xmlns:a16="http://schemas.microsoft.com/office/drawing/2014/main" id="{2B4EADCD-A5DF-4CBF-B28A-4AEC2C205BE3}"/>
              </a:ext>
            </a:extLst>
          </p:cNvPr>
          <p:cNvSpPr/>
          <p:nvPr/>
        </p:nvSpPr>
        <p:spPr>
          <a:xfrm>
            <a:off x="3857978" y="1595916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011D314-2157-436E-B77F-CC7A51FB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23" y="1017805"/>
            <a:ext cx="1713390" cy="171339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E95F5C6-D455-40D6-BC18-76183956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16" y="4053731"/>
            <a:ext cx="1713390" cy="1713390"/>
          </a:xfrm>
          <a:prstGeom prst="rect">
            <a:avLst/>
          </a:prstGeom>
        </p:spPr>
      </p:pic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3650ED1F-C0A4-47EB-9CA4-5B196D800D03}"/>
              </a:ext>
            </a:extLst>
          </p:cNvPr>
          <p:cNvSpPr/>
          <p:nvPr/>
        </p:nvSpPr>
        <p:spPr>
          <a:xfrm>
            <a:off x="7734504" y="1572537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A80DAA42-76D7-4373-8E4D-823D7AAD8CEE}"/>
              </a:ext>
            </a:extLst>
          </p:cNvPr>
          <p:cNvSpPr/>
          <p:nvPr/>
        </p:nvSpPr>
        <p:spPr>
          <a:xfrm>
            <a:off x="2316865" y="316210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70B99345-8CFA-4683-98A8-26D986AE3BA7}"/>
              </a:ext>
            </a:extLst>
          </p:cNvPr>
          <p:cNvSpPr/>
          <p:nvPr/>
        </p:nvSpPr>
        <p:spPr>
          <a:xfrm>
            <a:off x="9447894" y="3162103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7개 57">
            <a:extLst>
              <a:ext uri="{FF2B5EF4-FFF2-40B4-BE49-F238E27FC236}">
                <a16:creationId xmlns:a16="http://schemas.microsoft.com/office/drawing/2014/main" id="{7EE64BAF-AC36-4DF7-8EC9-5D4F55259D2B}"/>
              </a:ext>
            </a:extLst>
          </p:cNvPr>
          <p:cNvSpPr/>
          <p:nvPr/>
        </p:nvSpPr>
        <p:spPr>
          <a:xfrm>
            <a:off x="3247408" y="4606321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BA0038C3-7CD3-4E04-BEFE-807B55F2B9A4}"/>
              </a:ext>
            </a:extLst>
          </p:cNvPr>
          <p:cNvSpPr/>
          <p:nvPr/>
        </p:nvSpPr>
        <p:spPr>
          <a:xfrm>
            <a:off x="7064909" y="1809711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EC085059-BB20-4C36-837C-8E40D93BD11D}"/>
              </a:ext>
            </a:extLst>
          </p:cNvPr>
          <p:cNvSpPr/>
          <p:nvPr/>
        </p:nvSpPr>
        <p:spPr>
          <a:xfrm>
            <a:off x="3857978" y="4354057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BC4C414B-987E-44E5-9889-C7BCCD793B8D}"/>
              </a:ext>
            </a:extLst>
          </p:cNvPr>
          <p:cNvSpPr/>
          <p:nvPr/>
        </p:nvSpPr>
        <p:spPr>
          <a:xfrm>
            <a:off x="5775800" y="987724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012B1D35-7500-490E-A428-105AA6D39DCE}"/>
              </a:ext>
            </a:extLst>
          </p:cNvPr>
          <p:cNvSpPr/>
          <p:nvPr/>
        </p:nvSpPr>
        <p:spPr>
          <a:xfrm>
            <a:off x="5859047" y="5684899"/>
            <a:ext cx="546828" cy="546828"/>
          </a:xfrm>
          <a:prstGeom prst="star7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8777D0E-49E9-4933-B511-92A9B7834AC0}"/>
              </a:ext>
            </a:extLst>
          </p:cNvPr>
          <p:cNvCxnSpPr>
            <a:cxnSpLocks/>
          </p:cNvCxnSpPr>
          <p:nvPr/>
        </p:nvCxnSpPr>
        <p:spPr>
          <a:xfrm flipV="1">
            <a:off x="4018623" y="5504950"/>
            <a:ext cx="4144060" cy="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402319-9BE2-41A9-BBFC-BB9DE4390B89}"/>
              </a:ext>
            </a:extLst>
          </p:cNvPr>
          <p:cNvCxnSpPr>
            <a:cxnSpLocks/>
          </p:cNvCxnSpPr>
          <p:nvPr/>
        </p:nvCxnSpPr>
        <p:spPr>
          <a:xfrm>
            <a:off x="6100765" y="1970655"/>
            <a:ext cx="2061918" cy="352199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9BFFA8-B682-47A1-ABEC-C753729776AC}"/>
              </a:ext>
            </a:extLst>
          </p:cNvPr>
          <p:cNvCxnSpPr>
            <a:cxnSpLocks/>
          </p:cNvCxnSpPr>
          <p:nvPr/>
        </p:nvCxnSpPr>
        <p:spPr>
          <a:xfrm flipH="1">
            <a:off x="4042627" y="2010794"/>
            <a:ext cx="1989173" cy="348185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H="1" flipV="1">
            <a:off x="6078981" y="2095130"/>
            <a:ext cx="17017" cy="416724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2592280" y="2725445"/>
            <a:ext cx="3524598" cy="3562903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8123067" y="1352366"/>
            <a:ext cx="50307" cy="415976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>
            <a:cxnSpLocks/>
          </p:cNvCxnSpPr>
          <p:nvPr/>
        </p:nvCxnSpPr>
        <p:spPr>
          <a:xfrm>
            <a:off x="4018625" y="1352366"/>
            <a:ext cx="0" cy="415326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2022628" cy="20936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3834002" y="11357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3809998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945184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923726" y="114875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6095998" y="1357377"/>
            <a:ext cx="2027070" cy="208711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H="1">
            <a:off x="6100765" y="2652118"/>
            <a:ext cx="3435330" cy="36102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B91BFD-9656-4362-A216-C77E95808904}"/>
              </a:ext>
            </a:extLst>
          </p:cNvPr>
          <p:cNvCxnSpPr>
            <a:cxnSpLocks/>
          </p:cNvCxnSpPr>
          <p:nvPr/>
        </p:nvCxnSpPr>
        <p:spPr>
          <a:xfrm>
            <a:off x="2587514" y="2725447"/>
            <a:ext cx="5535553" cy="276719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E20C4467-C82B-4EFC-8166-82AC40D3820E}"/>
              </a:ext>
            </a:extLst>
          </p:cNvPr>
          <p:cNvSpPr/>
          <p:nvPr/>
        </p:nvSpPr>
        <p:spPr>
          <a:xfrm>
            <a:off x="2408808" y="2543799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C04DE3-E632-400B-82C7-090EAF2A3247}"/>
              </a:ext>
            </a:extLst>
          </p:cNvPr>
          <p:cNvSpPr/>
          <p:nvPr/>
        </p:nvSpPr>
        <p:spPr>
          <a:xfrm>
            <a:off x="9306015" y="248015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0396218-F9EA-49BC-AB37-11EA6FFC5E80}"/>
              </a:ext>
            </a:extLst>
          </p:cNvPr>
          <p:cNvSpPr/>
          <p:nvPr/>
        </p:nvSpPr>
        <p:spPr>
          <a:xfrm>
            <a:off x="5854163" y="1788230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9C9BA52-43CE-4D65-A14C-067A6E0D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25" y="4795440"/>
            <a:ext cx="1389189" cy="13891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9AFFAE-AD68-4A06-9B1B-1E3F1C33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88" y="656289"/>
            <a:ext cx="1389189" cy="13891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43A7E8C-972C-4E48-BA5B-1DFE032E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77" y="1970655"/>
            <a:ext cx="1389189" cy="13891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C0AA7A1-87B1-4C55-B427-5ECCC14B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94" y="5624034"/>
            <a:ext cx="1389189" cy="138918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0585726-DD68-45EE-9D07-B961E510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65" y="4757770"/>
            <a:ext cx="1389189" cy="13891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DD59A8F-2355-4945-A1AB-3AEE60BC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4" y="2057829"/>
            <a:ext cx="1389189" cy="138918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60CBBF6-A410-436F-9353-4FBB1BB40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24" y="655606"/>
            <a:ext cx="1389189" cy="13891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26E1628-877A-4851-9720-4ACC33B1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22" y="1331403"/>
            <a:ext cx="1389189" cy="1389189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217A219-635A-4831-A277-CA560D928225}"/>
              </a:ext>
            </a:extLst>
          </p:cNvPr>
          <p:cNvCxnSpPr>
            <a:cxnSpLocks/>
          </p:cNvCxnSpPr>
          <p:nvPr/>
        </p:nvCxnSpPr>
        <p:spPr>
          <a:xfrm flipV="1">
            <a:off x="4042627" y="2652118"/>
            <a:ext cx="5557093" cy="28405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08C77F-7F01-4461-8AE8-AA25D9E80DAD}"/>
              </a:ext>
            </a:extLst>
          </p:cNvPr>
          <p:cNvSpPr txBox="1"/>
          <p:nvPr/>
        </p:nvSpPr>
        <p:spPr>
          <a:xfrm>
            <a:off x="8678935" y="100366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Y+1.4</a:t>
            </a:r>
          </a:p>
          <a:p>
            <a:r>
              <a:rPr lang="en-US" altLang="ko-KR" dirty="0"/>
              <a:t>X+1.2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6BA0A-8F4C-48FC-A9E7-A93790EB35A7}"/>
              </a:ext>
            </a:extLst>
          </p:cNvPr>
          <p:cNvSpPr txBox="1"/>
          <p:nvPr/>
        </p:nvSpPr>
        <p:spPr>
          <a:xfrm>
            <a:off x="2835615" y="1160023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Y+1.4</a:t>
            </a:r>
          </a:p>
          <a:p>
            <a:r>
              <a:rPr lang="en-US" altLang="ko-KR" dirty="0"/>
              <a:t>X-1.2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AD415E-706A-4D2F-8EA0-145DC3DEE608}"/>
              </a:ext>
            </a:extLst>
          </p:cNvPr>
          <p:cNvSpPr txBox="1"/>
          <p:nvPr/>
        </p:nvSpPr>
        <p:spPr>
          <a:xfrm>
            <a:off x="8645553" y="507360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Y-1.6</a:t>
            </a:r>
          </a:p>
          <a:p>
            <a:r>
              <a:rPr lang="en-US" altLang="ko-KR" dirty="0"/>
              <a:t>X+1.2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35B7B6-AC56-4E0A-AAB3-2C20DF3136EF}"/>
              </a:ext>
            </a:extLst>
          </p:cNvPr>
          <p:cNvSpPr txBox="1"/>
          <p:nvPr/>
        </p:nvSpPr>
        <p:spPr>
          <a:xfrm>
            <a:off x="2802233" y="522996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Y-1.6</a:t>
            </a:r>
          </a:p>
          <a:p>
            <a:r>
              <a:rPr lang="en-US" altLang="ko-KR" dirty="0"/>
              <a:t>X-1.2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049B3-95B9-426D-84B9-AEF8D8D3B876}"/>
              </a:ext>
            </a:extLst>
          </p:cNvPr>
          <p:cNvSpPr txBox="1"/>
          <p:nvPr/>
        </p:nvSpPr>
        <p:spPr>
          <a:xfrm>
            <a:off x="10129256" y="2342083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Y+0.5</a:t>
            </a:r>
          </a:p>
          <a:p>
            <a:r>
              <a:rPr lang="en-US" altLang="ko-KR" dirty="0"/>
              <a:t>X+2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FCA422-7551-46FA-82B9-9FF33CA2A7F8}"/>
              </a:ext>
            </a:extLst>
          </p:cNvPr>
          <p:cNvSpPr txBox="1"/>
          <p:nvPr/>
        </p:nvSpPr>
        <p:spPr>
          <a:xfrm>
            <a:off x="1147223" y="2574241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Y+0.5</a:t>
            </a:r>
          </a:p>
          <a:p>
            <a:r>
              <a:rPr lang="en-US" altLang="ko-KR" dirty="0"/>
              <a:t>X-2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0A1D79-F1E2-4A92-8670-7ECBF52C0C1A}"/>
              </a:ext>
            </a:extLst>
          </p:cNvPr>
          <p:cNvSpPr txBox="1"/>
          <p:nvPr/>
        </p:nvSpPr>
        <p:spPr>
          <a:xfrm>
            <a:off x="6621838" y="61738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26AC64-7089-43C9-B131-F9F6DA44954F}"/>
              </a:ext>
            </a:extLst>
          </p:cNvPr>
          <p:cNvSpPr txBox="1"/>
          <p:nvPr/>
        </p:nvSpPr>
        <p:spPr>
          <a:xfrm>
            <a:off x="6364383" y="11854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</a:t>
            </a:r>
          </a:p>
        </p:txBody>
      </p:sp>
    </p:spTree>
    <p:extLst>
      <p:ext uri="{BB962C8B-B14F-4D97-AF65-F5344CB8AC3E}">
        <p14:creationId xmlns:p14="http://schemas.microsoft.com/office/powerpoint/2010/main" val="4986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D86A1D-667B-4EE5-89E1-D348BFF8DB21}"/>
              </a:ext>
            </a:extLst>
          </p:cNvPr>
          <p:cNvCxnSpPr>
            <a:cxnSpLocks/>
          </p:cNvCxnSpPr>
          <p:nvPr/>
        </p:nvCxnSpPr>
        <p:spPr>
          <a:xfrm flipV="1">
            <a:off x="6095998" y="3434752"/>
            <a:ext cx="2979611" cy="286839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6095998" y="3434752"/>
            <a:ext cx="297961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8866984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76386A9-0C42-431A-AADA-ADDADD31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2" y="2752791"/>
            <a:ext cx="1417978" cy="14179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EEA154A-8D3F-4512-919D-3E6B9A2F20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62" y="2752791"/>
            <a:ext cx="1417978" cy="14179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CDECA7A-A518-453A-9E44-DB4FFE16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</p:spPr>
      </p:pic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9DF86A69-8566-4F12-AB95-DC49B81CEFD1}"/>
              </a:ext>
            </a:extLst>
          </p:cNvPr>
          <p:cNvSpPr/>
          <p:nvPr/>
        </p:nvSpPr>
        <p:spPr>
          <a:xfrm>
            <a:off x="8797087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별: 꼭짓점 7개 45">
            <a:extLst>
              <a:ext uri="{FF2B5EF4-FFF2-40B4-BE49-F238E27FC236}">
                <a16:creationId xmlns:a16="http://schemas.microsoft.com/office/drawing/2014/main" id="{8E2E3C0E-C447-4ABB-B588-B175E8FF9FF1}"/>
              </a:ext>
            </a:extLst>
          </p:cNvPr>
          <p:cNvSpPr/>
          <p:nvPr/>
        </p:nvSpPr>
        <p:spPr>
          <a:xfrm>
            <a:off x="3417428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7개 46">
            <a:extLst>
              <a:ext uri="{FF2B5EF4-FFF2-40B4-BE49-F238E27FC236}">
                <a16:creationId xmlns:a16="http://schemas.microsoft.com/office/drawing/2014/main" id="{93F4A297-3C49-4531-8CB5-9C740782805A}"/>
              </a:ext>
            </a:extLst>
          </p:cNvPr>
          <p:cNvSpPr/>
          <p:nvPr/>
        </p:nvSpPr>
        <p:spPr>
          <a:xfrm>
            <a:off x="5827692" y="5976644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9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2022628" cy="20936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123EA4-4CC6-4F9C-BD3A-5980D09C25E5}"/>
              </a:ext>
            </a:extLst>
          </p:cNvPr>
          <p:cNvGrpSpPr/>
          <p:nvPr/>
        </p:nvGrpSpPr>
        <p:grpSpPr>
          <a:xfrm>
            <a:off x="3358724" y="655606"/>
            <a:ext cx="1389189" cy="1389189"/>
            <a:chOff x="3358724" y="655606"/>
            <a:chExt cx="1389189" cy="138918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3234A2-41F3-4131-AD9D-9EECD0FF6ECF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60CBBF6-A410-436F-9353-4FBB1BB40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E8A75B-1DA9-4A31-B5CE-E8563DD9CC30}"/>
              </a:ext>
            </a:extLst>
          </p:cNvPr>
          <p:cNvGrpSpPr/>
          <p:nvPr/>
        </p:nvGrpSpPr>
        <p:grpSpPr>
          <a:xfrm>
            <a:off x="3389624" y="3712302"/>
            <a:ext cx="1389189" cy="1389189"/>
            <a:chOff x="3358724" y="655606"/>
            <a:chExt cx="1389189" cy="13891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12CBC8-46AC-4EB3-9470-94E1A6BF4175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C10103-02BD-44B1-891A-12C0D335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1DC149-7510-4E42-9E3F-3A269C9F48C9}"/>
              </a:ext>
            </a:extLst>
          </p:cNvPr>
          <p:cNvCxnSpPr>
            <a:cxnSpLocks/>
          </p:cNvCxnSpPr>
          <p:nvPr/>
        </p:nvCxnSpPr>
        <p:spPr>
          <a:xfrm>
            <a:off x="4073370" y="1357376"/>
            <a:ext cx="28114" cy="30437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63B2E633-4FC5-4A38-AD00-0E5F6D0C37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4" y="739426"/>
            <a:ext cx="1389189" cy="138918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BABBE60-A4CE-4636-9946-D20949192C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79" y="3795046"/>
            <a:ext cx="1389189" cy="1389189"/>
          </a:xfrm>
          <a:prstGeom prst="rect">
            <a:avLst/>
          </a:prstGeom>
        </p:spPr>
      </p:pic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45308B50-4905-4162-AED2-5FAC8B2749AC}"/>
              </a:ext>
            </a:extLst>
          </p:cNvPr>
          <p:cNvSpPr/>
          <p:nvPr/>
        </p:nvSpPr>
        <p:spPr>
          <a:xfrm>
            <a:off x="3769213" y="1070975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320E8BED-7374-408B-9825-E50756E66F0F}"/>
              </a:ext>
            </a:extLst>
          </p:cNvPr>
          <p:cNvSpPr/>
          <p:nvPr/>
        </p:nvSpPr>
        <p:spPr>
          <a:xfrm>
            <a:off x="6980304" y="1160606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02A1C821-6142-4211-876D-5F0FD133A982}"/>
              </a:ext>
            </a:extLst>
          </p:cNvPr>
          <p:cNvSpPr/>
          <p:nvPr/>
        </p:nvSpPr>
        <p:spPr>
          <a:xfrm>
            <a:off x="3799956" y="413416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2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 flipH="1">
            <a:off x="6095998" y="1357376"/>
            <a:ext cx="1732626" cy="208711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123EA4-4CC6-4F9C-BD3A-5980D09C25E5}"/>
              </a:ext>
            </a:extLst>
          </p:cNvPr>
          <p:cNvGrpSpPr/>
          <p:nvPr/>
        </p:nvGrpSpPr>
        <p:grpSpPr>
          <a:xfrm>
            <a:off x="7113978" y="655606"/>
            <a:ext cx="1389189" cy="1389189"/>
            <a:chOff x="3358724" y="655606"/>
            <a:chExt cx="1389189" cy="138918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3234A2-41F3-4131-AD9D-9EECD0FF6ECF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60CBBF6-A410-436F-9353-4FBB1BB40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E8A75B-1DA9-4A31-B5CE-E8563DD9CC30}"/>
              </a:ext>
            </a:extLst>
          </p:cNvPr>
          <p:cNvGrpSpPr/>
          <p:nvPr/>
        </p:nvGrpSpPr>
        <p:grpSpPr>
          <a:xfrm>
            <a:off x="7144878" y="3712302"/>
            <a:ext cx="1389189" cy="1389189"/>
            <a:chOff x="3358724" y="655606"/>
            <a:chExt cx="1389189" cy="138918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12CBC8-46AC-4EB3-9470-94E1A6BF4175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C10103-02BD-44B1-891A-12C0D335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1DC149-7510-4E42-9E3F-3A269C9F48C9}"/>
              </a:ext>
            </a:extLst>
          </p:cNvPr>
          <p:cNvCxnSpPr>
            <a:cxnSpLocks/>
          </p:cNvCxnSpPr>
          <p:nvPr/>
        </p:nvCxnSpPr>
        <p:spPr>
          <a:xfrm>
            <a:off x="7828624" y="1357376"/>
            <a:ext cx="28114" cy="30437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87C77-8D71-4206-AA6F-EE8465E002AE}"/>
              </a:ext>
            </a:extLst>
          </p:cNvPr>
          <p:cNvCxnSpPr>
            <a:cxnSpLocks/>
          </p:cNvCxnSpPr>
          <p:nvPr/>
        </p:nvCxnSpPr>
        <p:spPr>
          <a:xfrm>
            <a:off x="4438835" y="4401085"/>
            <a:ext cx="3417903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53E5F8-7E45-484D-BFA7-278C100284E3}"/>
              </a:ext>
            </a:extLst>
          </p:cNvPr>
          <p:cNvGrpSpPr/>
          <p:nvPr/>
        </p:nvGrpSpPr>
        <p:grpSpPr>
          <a:xfrm>
            <a:off x="3708073" y="3712302"/>
            <a:ext cx="1389189" cy="1389189"/>
            <a:chOff x="3358724" y="655606"/>
            <a:chExt cx="1389189" cy="13891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F8FBE2-B491-4ACA-BB31-1D16B39FBF99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1F9E6B3-B9EE-48D0-B670-C82A0C92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7A7414-3004-431C-96C1-E1FD3CF290E3}"/>
              </a:ext>
            </a:extLst>
          </p:cNvPr>
          <p:cNvGrpSpPr/>
          <p:nvPr/>
        </p:nvGrpSpPr>
        <p:grpSpPr>
          <a:xfrm>
            <a:off x="3654892" y="662781"/>
            <a:ext cx="1389189" cy="1389189"/>
            <a:chOff x="3358724" y="655606"/>
            <a:chExt cx="1389189" cy="13891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24B9B95-C8CC-4045-857D-C7A338C402D4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E08E3F9-F79A-4F60-B54C-178D2A13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CE7074-0B75-4736-82BD-CCA195831B8A}"/>
              </a:ext>
            </a:extLst>
          </p:cNvPr>
          <p:cNvCxnSpPr>
            <a:cxnSpLocks/>
          </p:cNvCxnSpPr>
          <p:nvPr/>
        </p:nvCxnSpPr>
        <p:spPr>
          <a:xfrm>
            <a:off x="4363377" y="1344389"/>
            <a:ext cx="75459" cy="305669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5FA23AB6-F6EB-4FEE-BB91-17A32FAF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2263426"/>
            <a:ext cx="1389189" cy="13891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8EC245D-E5C3-4CA1-8ABD-9F96C944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6" y="549070"/>
            <a:ext cx="1389189" cy="1389189"/>
          </a:xfrm>
          <a:prstGeom prst="rect">
            <a:avLst/>
          </a:prstGeom>
        </p:spPr>
      </p:pic>
      <p:sp>
        <p:nvSpPr>
          <p:cNvPr id="30" name="별: 꼭짓점 7개 29">
            <a:extLst>
              <a:ext uri="{FF2B5EF4-FFF2-40B4-BE49-F238E27FC236}">
                <a16:creationId xmlns:a16="http://schemas.microsoft.com/office/drawing/2014/main" id="{4CBB283D-3F7D-478B-86CF-1DC4FE3F3B12}"/>
              </a:ext>
            </a:extLst>
          </p:cNvPr>
          <p:cNvSpPr/>
          <p:nvPr/>
        </p:nvSpPr>
        <p:spPr>
          <a:xfrm>
            <a:off x="3466739" y="97025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7개 30">
            <a:extLst>
              <a:ext uri="{FF2B5EF4-FFF2-40B4-BE49-F238E27FC236}">
                <a16:creationId xmlns:a16="http://schemas.microsoft.com/office/drawing/2014/main" id="{F89A7D58-877E-45A9-80B5-44158CF958A2}"/>
              </a:ext>
            </a:extLst>
          </p:cNvPr>
          <p:cNvSpPr/>
          <p:nvPr/>
        </p:nvSpPr>
        <p:spPr>
          <a:xfrm>
            <a:off x="7524467" y="1089567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7개 31">
            <a:extLst>
              <a:ext uri="{FF2B5EF4-FFF2-40B4-BE49-F238E27FC236}">
                <a16:creationId xmlns:a16="http://schemas.microsoft.com/office/drawing/2014/main" id="{9639A72D-F441-4411-8049-87A47AE0D5F2}"/>
              </a:ext>
            </a:extLst>
          </p:cNvPr>
          <p:cNvSpPr/>
          <p:nvPr/>
        </p:nvSpPr>
        <p:spPr>
          <a:xfrm>
            <a:off x="7583325" y="4141027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7개 32">
            <a:extLst>
              <a:ext uri="{FF2B5EF4-FFF2-40B4-BE49-F238E27FC236}">
                <a16:creationId xmlns:a16="http://schemas.microsoft.com/office/drawing/2014/main" id="{1F347B2A-F758-47BF-A1C2-341DF4E3BA93}"/>
              </a:ext>
            </a:extLst>
          </p:cNvPr>
          <p:cNvSpPr/>
          <p:nvPr/>
        </p:nvSpPr>
        <p:spPr>
          <a:xfrm>
            <a:off x="4127692" y="4141027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7개 33">
            <a:extLst>
              <a:ext uri="{FF2B5EF4-FFF2-40B4-BE49-F238E27FC236}">
                <a16:creationId xmlns:a16="http://schemas.microsoft.com/office/drawing/2014/main" id="{F0B0E0B9-EAD9-420A-9577-2A8C0B1785A6}"/>
              </a:ext>
            </a:extLst>
          </p:cNvPr>
          <p:cNvSpPr/>
          <p:nvPr/>
        </p:nvSpPr>
        <p:spPr>
          <a:xfrm>
            <a:off x="4089963" y="1113495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7개 34">
            <a:extLst>
              <a:ext uri="{FF2B5EF4-FFF2-40B4-BE49-F238E27FC236}">
                <a16:creationId xmlns:a16="http://schemas.microsoft.com/office/drawing/2014/main" id="{AC17AAC9-86D5-4779-87EF-AA99E0077C05}"/>
              </a:ext>
            </a:extLst>
          </p:cNvPr>
          <p:cNvSpPr/>
          <p:nvPr/>
        </p:nvSpPr>
        <p:spPr>
          <a:xfrm>
            <a:off x="8740524" y="2700803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8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C21EB3-D3A6-4976-AAA4-9F08BD030043}"/>
              </a:ext>
            </a:extLst>
          </p:cNvPr>
          <p:cNvCxnSpPr>
            <a:cxnSpLocks/>
          </p:cNvCxnSpPr>
          <p:nvPr/>
        </p:nvCxnSpPr>
        <p:spPr>
          <a:xfrm flipH="1" flipV="1">
            <a:off x="2800948" y="2592317"/>
            <a:ext cx="5426838" cy="174105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2022628" cy="20936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123EA4-4CC6-4F9C-BD3A-5980D09C25E5}"/>
              </a:ext>
            </a:extLst>
          </p:cNvPr>
          <p:cNvGrpSpPr/>
          <p:nvPr/>
        </p:nvGrpSpPr>
        <p:grpSpPr>
          <a:xfrm>
            <a:off x="3358724" y="655606"/>
            <a:ext cx="1389189" cy="1389189"/>
            <a:chOff x="3358724" y="655606"/>
            <a:chExt cx="1389189" cy="138918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3234A2-41F3-4131-AD9D-9EECD0FF6ECF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60CBBF6-A410-436F-9353-4FBB1BB40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E8A75B-1DA9-4A31-B5CE-E8563DD9CC30}"/>
              </a:ext>
            </a:extLst>
          </p:cNvPr>
          <p:cNvGrpSpPr/>
          <p:nvPr/>
        </p:nvGrpSpPr>
        <p:grpSpPr>
          <a:xfrm>
            <a:off x="3389624" y="3712302"/>
            <a:ext cx="1389189" cy="1389189"/>
            <a:chOff x="3358724" y="655606"/>
            <a:chExt cx="1389189" cy="138918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12CBC8-46AC-4EB3-9470-94E1A6BF4175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C10103-02BD-44B1-891A-12C0D335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1DC149-7510-4E42-9E3F-3A269C9F48C9}"/>
              </a:ext>
            </a:extLst>
          </p:cNvPr>
          <p:cNvCxnSpPr>
            <a:cxnSpLocks/>
          </p:cNvCxnSpPr>
          <p:nvPr/>
        </p:nvCxnSpPr>
        <p:spPr>
          <a:xfrm>
            <a:off x="4073370" y="1357376"/>
            <a:ext cx="28114" cy="30437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D2332F-154E-4665-9157-1DBC9697E6C6}"/>
              </a:ext>
            </a:extLst>
          </p:cNvPr>
          <p:cNvCxnSpPr>
            <a:cxnSpLocks/>
          </p:cNvCxnSpPr>
          <p:nvPr/>
        </p:nvCxnSpPr>
        <p:spPr>
          <a:xfrm flipH="1">
            <a:off x="4084218" y="4323425"/>
            <a:ext cx="4154260" cy="7766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164784-D8A1-4B23-B4C9-01E299584F36}"/>
              </a:ext>
            </a:extLst>
          </p:cNvPr>
          <p:cNvGrpSpPr/>
          <p:nvPr/>
        </p:nvGrpSpPr>
        <p:grpSpPr>
          <a:xfrm>
            <a:off x="7543883" y="3644591"/>
            <a:ext cx="1389189" cy="1389189"/>
            <a:chOff x="3358724" y="655606"/>
            <a:chExt cx="1389189" cy="138918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75DDE4D-BBFB-420F-95AD-50114F500EE4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1690A0-6EEC-4BEE-85E7-468264FF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49E9BA-68A1-4E8F-89F8-BBB3B0E4EA7B}"/>
              </a:ext>
            </a:extLst>
          </p:cNvPr>
          <p:cNvGrpSpPr/>
          <p:nvPr/>
        </p:nvGrpSpPr>
        <p:grpSpPr>
          <a:xfrm>
            <a:off x="2106353" y="1884982"/>
            <a:ext cx="1389189" cy="1389189"/>
            <a:chOff x="3358724" y="655606"/>
            <a:chExt cx="1389189" cy="13891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03EF0C6-B677-4900-891E-C42D02812559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CD2D6B0-BAFB-4B72-877E-B3E058E4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8AE5C47-0001-4E65-B46B-4691DB15BFCC}"/>
              </a:ext>
            </a:extLst>
          </p:cNvPr>
          <p:cNvCxnSpPr>
            <a:cxnSpLocks/>
          </p:cNvCxnSpPr>
          <p:nvPr/>
        </p:nvCxnSpPr>
        <p:spPr>
          <a:xfrm flipH="1">
            <a:off x="2790256" y="2428820"/>
            <a:ext cx="6238334" cy="15075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4922E-4EA1-44CA-BD00-44C97D9C372D}"/>
              </a:ext>
            </a:extLst>
          </p:cNvPr>
          <p:cNvGrpSpPr/>
          <p:nvPr/>
        </p:nvGrpSpPr>
        <p:grpSpPr>
          <a:xfrm>
            <a:off x="8378910" y="1703093"/>
            <a:ext cx="1389189" cy="1389189"/>
            <a:chOff x="3358724" y="655606"/>
            <a:chExt cx="1389189" cy="13891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DEF193-97EF-49A2-B339-C5216549219E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1454322-CC35-4820-BDB4-CDFBD31D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C723B038-4424-48BB-81C0-20856B4A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87" y="4944497"/>
            <a:ext cx="1389189" cy="13891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1E01F36-6C4F-4229-B4E0-726FEC61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59" y="644448"/>
            <a:ext cx="1389189" cy="1389189"/>
          </a:xfrm>
          <a:prstGeom prst="rect">
            <a:avLst/>
          </a:prstGeom>
        </p:spPr>
      </p:pic>
      <p:sp>
        <p:nvSpPr>
          <p:cNvPr id="34" name="별: 꼭짓점 7개 33">
            <a:extLst>
              <a:ext uri="{FF2B5EF4-FFF2-40B4-BE49-F238E27FC236}">
                <a16:creationId xmlns:a16="http://schemas.microsoft.com/office/drawing/2014/main" id="{A7B0DE4D-F46F-489D-95F2-5D1AEF6B43A7}"/>
              </a:ext>
            </a:extLst>
          </p:cNvPr>
          <p:cNvSpPr/>
          <p:nvPr/>
        </p:nvSpPr>
        <p:spPr>
          <a:xfrm>
            <a:off x="3769213" y="1083962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7개 34">
            <a:extLst>
              <a:ext uri="{FF2B5EF4-FFF2-40B4-BE49-F238E27FC236}">
                <a16:creationId xmlns:a16="http://schemas.microsoft.com/office/drawing/2014/main" id="{DA4AB577-B2A4-42C0-861B-E22E69BCEF6A}"/>
              </a:ext>
            </a:extLst>
          </p:cNvPr>
          <p:cNvSpPr/>
          <p:nvPr/>
        </p:nvSpPr>
        <p:spPr>
          <a:xfrm>
            <a:off x="7335339" y="104580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7개 35">
            <a:extLst>
              <a:ext uri="{FF2B5EF4-FFF2-40B4-BE49-F238E27FC236}">
                <a16:creationId xmlns:a16="http://schemas.microsoft.com/office/drawing/2014/main" id="{E8BACC34-AB8E-41E4-9C9A-B99E0766621A}"/>
              </a:ext>
            </a:extLst>
          </p:cNvPr>
          <p:cNvSpPr/>
          <p:nvPr/>
        </p:nvSpPr>
        <p:spPr>
          <a:xfrm>
            <a:off x="3834002" y="413333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별: 꼭짓점 7개 36">
            <a:extLst>
              <a:ext uri="{FF2B5EF4-FFF2-40B4-BE49-F238E27FC236}">
                <a16:creationId xmlns:a16="http://schemas.microsoft.com/office/drawing/2014/main" id="{DADB3B54-D2A5-4B5D-8E7B-4521EE6CDCA7}"/>
              </a:ext>
            </a:extLst>
          </p:cNvPr>
          <p:cNvSpPr/>
          <p:nvPr/>
        </p:nvSpPr>
        <p:spPr>
          <a:xfrm>
            <a:off x="7954372" y="4059960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EAF71D85-2043-4937-BB79-F25792D17DDC}"/>
              </a:ext>
            </a:extLst>
          </p:cNvPr>
          <p:cNvSpPr/>
          <p:nvPr/>
        </p:nvSpPr>
        <p:spPr>
          <a:xfrm>
            <a:off x="2544077" y="2300351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DBB1D1B8-99BB-4E07-AFB1-A38E154F5526}"/>
              </a:ext>
            </a:extLst>
          </p:cNvPr>
          <p:cNvSpPr/>
          <p:nvPr/>
        </p:nvSpPr>
        <p:spPr>
          <a:xfrm>
            <a:off x="8795428" y="2118462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D27A6FB2-62A6-45D8-9B4C-E265FE74F94E}"/>
              </a:ext>
            </a:extLst>
          </p:cNvPr>
          <p:cNvSpPr/>
          <p:nvPr/>
        </p:nvSpPr>
        <p:spPr>
          <a:xfrm>
            <a:off x="5721667" y="5365677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C21EB3-D3A6-4976-AAA4-9F08BD030043}"/>
              </a:ext>
            </a:extLst>
          </p:cNvPr>
          <p:cNvCxnSpPr>
            <a:cxnSpLocks/>
          </p:cNvCxnSpPr>
          <p:nvPr/>
        </p:nvCxnSpPr>
        <p:spPr>
          <a:xfrm flipH="1" flipV="1">
            <a:off x="2800948" y="2592317"/>
            <a:ext cx="5426838" cy="174105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2022628" cy="20936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123EA4-4CC6-4F9C-BD3A-5980D09C25E5}"/>
              </a:ext>
            </a:extLst>
          </p:cNvPr>
          <p:cNvGrpSpPr/>
          <p:nvPr/>
        </p:nvGrpSpPr>
        <p:grpSpPr>
          <a:xfrm>
            <a:off x="3358724" y="655606"/>
            <a:ext cx="1389189" cy="1389189"/>
            <a:chOff x="3358724" y="655606"/>
            <a:chExt cx="1389189" cy="138918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3234A2-41F3-4131-AD9D-9EECD0FF6ECF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60CBBF6-A410-436F-9353-4FBB1BB40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E8A75B-1DA9-4A31-B5CE-E8563DD9CC30}"/>
              </a:ext>
            </a:extLst>
          </p:cNvPr>
          <p:cNvGrpSpPr/>
          <p:nvPr/>
        </p:nvGrpSpPr>
        <p:grpSpPr>
          <a:xfrm>
            <a:off x="3389624" y="3712302"/>
            <a:ext cx="1389189" cy="1389189"/>
            <a:chOff x="3358724" y="655606"/>
            <a:chExt cx="1389189" cy="138918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12CBC8-46AC-4EB3-9470-94E1A6BF4175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C10103-02BD-44B1-891A-12C0D335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1DC149-7510-4E42-9E3F-3A269C9F48C9}"/>
              </a:ext>
            </a:extLst>
          </p:cNvPr>
          <p:cNvCxnSpPr>
            <a:cxnSpLocks/>
          </p:cNvCxnSpPr>
          <p:nvPr/>
        </p:nvCxnSpPr>
        <p:spPr>
          <a:xfrm>
            <a:off x="4073370" y="1357376"/>
            <a:ext cx="28114" cy="30437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D2332F-154E-4665-9157-1DBC9697E6C6}"/>
              </a:ext>
            </a:extLst>
          </p:cNvPr>
          <p:cNvCxnSpPr>
            <a:cxnSpLocks/>
          </p:cNvCxnSpPr>
          <p:nvPr/>
        </p:nvCxnSpPr>
        <p:spPr>
          <a:xfrm flipH="1">
            <a:off x="4084218" y="4323425"/>
            <a:ext cx="4154260" cy="7766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164784-D8A1-4B23-B4C9-01E299584F36}"/>
              </a:ext>
            </a:extLst>
          </p:cNvPr>
          <p:cNvGrpSpPr/>
          <p:nvPr/>
        </p:nvGrpSpPr>
        <p:grpSpPr>
          <a:xfrm>
            <a:off x="7543883" y="3644591"/>
            <a:ext cx="1389189" cy="1389189"/>
            <a:chOff x="3358724" y="655606"/>
            <a:chExt cx="1389189" cy="138918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75DDE4D-BBFB-420F-95AD-50114F500EE4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1690A0-6EEC-4BEE-85E7-468264FF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49E9BA-68A1-4E8F-89F8-BBB3B0E4EA7B}"/>
              </a:ext>
            </a:extLst>
          </p:cNvPr>
          <p:cNvGrpSpPr/>
          <p:nvPr/>
        </p:nvGrpSpPr>
        <p:grpSpPr>
          <a:xfrm>
            <a:off x="2106353" y="1884982"/>
            <a:ext cx="1389189" cy="1389189"/>
            <a:chOff x="3358724" y="655606"/>
            <a:chExt cx="1389189" cy="13891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03EF0C6-B677-4900-891E-C42D02812559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CD2D6B0-BAFB-4B72-877E-B3E058E4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8AE5C47-0001-4E65-B46B-4691DB15BFCC}"/>
              </a:ext>
            </a:extLst>
          </p:cNvPr>
          <p:cNvCxnSpPr>
            <a:cxnSpLocks/>
          </p:cNvCxnSpPr>
          <p:nvPr/>
        </p:nvCxnSpPr>
        <p:spPr>
          <a:xfrm flipH="1" flipV="1">
            <a:off x="2790256" y="2579577"/>
            <a:ext cx="3302696" cy="324316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4922E-4EA1-44CA-BD00-44C97D9C372D}"/>
              </a:ext>
            </a:extLst>
          </p:cNvPr>
          <p:cNvGrpSpPr/>
          <p:nvPr/>
        </p:nvGrpSpPr>
        <p:grpSpPr>
          <a:xfrm>
            <a:off x="5409049" y="5122331"/>
            <a:ext cx="1389189" cy="1389189"/>
            <a:chOff x="3358724" y="655606"/>
            <a:chExt cx="1389189" cy="13891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DEF193-97EF-49A2-B339-C5216549219E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1454322-CC35-4820-BDB4-CDFBD31D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27850A2-27EE-4582-B5E8-D86F9186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26" y="560690"/>
            <a:ext cx="1389189" cy="13891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32BD11D-867C-404D-9F6B-4E9823DD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4" y="1866407"/>
            <a:ext cx="1389189" cy="1389189"/>
          </a:xfrm>
          <a:prstGeom prst="rect">
            <a:avLst/>
          </a:prstGeom>
        </p:spPr>
      </p:pic>
      <p:sp>
        <p:nvSpPr>
          <p:cNvPr id="32" name="별: 꼭짓점 7개 31">
            <a:extLst>
              <a:ext uri="{FF2B5EF4-FFF2-40B4-BE49-F238E27FC236}">
                <a16:creationId xmlns:a16="http://schemas.microsoft.com/office/drawing/2014/main" id="{1581F226-B48F-4E5C-B60D-8ED6CEC11C8E}"/>
              </a:ext>
            </a:extLst>
          </p:cNvPr>
          <p:cNvSpPr/>
          <p:nvPr/>
        </p:nvSpPr>
        <p:spPr>
          <a:xfrm>
            <a:off x="3779904" y="1070975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7개 32">
            <a:extLst>
              <a:ext uri="{FF2B5EF4-FFF2-40B4-BE49-F238E27FC236}">
                <a16:creationId xmlns:a16="http://schemas.microsoft.com/office/drawing/2014/main" id="{D7AA28D8-9E69-43D9-9C14-CE0B41A14EB6}"/>
              </a:ext>
            </a:extLst>
          </p:cNvPr>
          <p:cNvSpPr/>
          <p:nvPr/>
        </p:nvSpPr>
        <p:spPr>
          <a:xfrm>
            <a:off x="7095006" y="957052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7개 33">
            <a:extLst>
              <a:ext uri="{FF2B5EF4-FFF2-40B4-BE49-F238E27FC236}">
                <a16:creationId xmlns:a16="http://schemas.microsoft.com/office/drawing/2014/main" id="{A70E8A51-1C2D-4DF4-895C-6CB2CB826C2E}"/>
              </a:ext>
            </a:extLst>
          </p:cNvPr>
          <p:cNvSpPr/>
          <p:nvPr/>
        </p:nvSpPr>
        <p:spPr>
          <a:xfrm>
            <a:off x="3805380" y="4122066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7개 34">
            <a:extLst>
              <a:ext uri="{FF2B5EF4-FFF2-40B4-BE49-F238E27FC236}">
                <a16:creationId xmlns:a16="http://schemas.microsoft.com/office/drawing/2014/main" id="{DCF675D2-5292-4CD2-B003-3B4F482943F3}"/>
              </a:ext>
            </a:extLst>
          </p:cNvPr>
          <p:cNvSpPr/>
          <p:nvPr/>
        </p:nvSpPr>
        <p:spPr>
          <a:xfrm>
            <a:off x="7959718" y="4034456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7개 35">
            <a:extLst>
              <a:ext uri="{FF2B5EF4-FFF2-40B4-BE49-F238E27FC236}">
                <a16:creationId xmlns:a16="http://schemas.microsoft.com/office/drawing/2014/main" id="{69CAE4F1-EB0E-4D41-84F9-33C0F0BE173E}"/>
              </a:ext>
            </a:extLst>
          </p:cNvPr>
          <p:cNvSpPr/>
          <p:nvPr/>
        </p:nvSpPr>
        <p:spPr>
          <a:xfrm>
            <a:off x="2546545" y="2312533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별: 꼭짓점 7개 36">
            <a:extLst>
              <a:ext uri="{FF2B5EF4-FFF2-40B4-BE49-F238E27FC236}">
                <a16:creationId xmlns:a16="http://schemas.microsoft.com/office/drawing/2014/main" id="{51DE4E86-C9DB-4A3D-AF5D-8F0E2894DF43}"/>
              </a:ext>
            </a:extLst>
          </p:cNvPr>
          <p:cNvSpPr/>
          <p:nvPr/>
        </p:nvSpPr>
        <p:spPr>
          <a:xfrm>
            <a:off x="5844612" y="5562063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B6384BBA-6753-4EFC-9AC2-24B2134F10F5}"/>
              </a:ext>
            </a:extLst>
          </p:cNvPr>
          <p:cNvSpPr/>
          <p:nvPr/>
        </p:nvSpPr>
        <p:spPr>
          <a:xfrm>
            <a:off x="8311194" y="2312533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6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8D4590-E800-4D1D-8E26-53149A6BBE73}"/>
              </a:ext>
            </a:extLst>
          </p:cNvPr>
          <p:cNvCxnSpPr>
            <a:cxnSpLocks/>
          </p:cNvCxnSpPr>
          <p:nvPr/>
        </p:nvCxnSpPr>
        <p:spPr>
          <a:xfrm flipH="1">
            <a:off x="6085306" y="1458777"/>
            <a:ext cx="18337" cy="41228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F510D3-3B37-4DC3-907D-834168945421}"/>
              </a:ext>
            </a:extLst>
          </p:cNvPr>
          <p:cNvCxnSpPr>
            <a:cxnSpLocks/>
          </p:cNvCxnSpPr>
          <p:nvPr/>
        </p:nvCxnSpPr>
        <p:spPr>
          <a:xfrm flipH="1">
            <a:off x="6118026" y="2580208"/>
            <a:ext cx="2998426" cy="300144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 flipH="1">
            <a:off x="6095998" y="1357376"/>
            <a:ext cx="1732626" cy="208711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베르베시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44420A-EF89-484C-B7F0-315BF005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9" y="2696629"/>
            <a:ext cx="1389189" cy="13891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123EA4-4CC6-4F9C-BD3A-5980D09C25E5}"/>
              </a:ext>
            </a:extLst>
          </p:cNvPr>
          <p:cNvGrpSpPr/>
          <p:nvPr/>
        </p:nvGrpSpPr>
        <p:grpSpPr>
          <a:xfrm>
            <a:off x="7113978" y="655606"/>
            <a:ext cx="1389189" cy="1389189"/>
            <a:chOff x="3358724" y="655606"/>
            <a:chExt cx="1389189" cy="138918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3234A2-41F3-4131-AD9D-9EECD0FF6ECF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60CBBF6-A410-436F-9353-4FBB1BB40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E8A75B-1DA9-4A31-B5CE-E8563DD9CC30}"/>
              </a:ext>
            </a:extLst>
          </p:cNvPr>
          <p:cNvGrpSpPr/>
          <p:nvPr/>
        </p:nvGrpSpPr>
        <p:grpSpPr>
          <a:xfrm>
            <a:off x="7144878" y="3712302"/>
            <a:ext cx="1389189" cy="1389189"/>
            <a:chOff x="3358724" y="655606"/>
            <a:chExt cx="1389189" cy="138918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12CBC8-46AC-4EB3-9470-94E1A6BF4175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C10103-02BD-44B1-891A-12C0D335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1DC149-7510-4E42-9E3F-3A269C9F48C9}"/>
              </a:ext>
            </a:extLst>
          </p:cNvPr>
          <p:cNvCxnSpPr>
            <a:cxnSpLocks/>
          </p:cNvCxnSpPr>
          <p:nvPr/>
        </p:nvCxnSpPr>
        <p:spPr>
          <a:xfrm>
            <a:off x="7828624" y="1357376"/>
            <a:ext cx="28114" cy="304370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87C77-8D71-4206-AA6F-EE8465E002AE}"/>
              </a:ext>
            </a:extLst>
          </p:cNvPr>
          <p:cNvCxnSpPr>
            <a:cxnSpLocks/>
          </p:cNvCxnSpPr>
          <p:nvPr/>
        </p:nvCxnSpPr>
        <p:spPr>
          <a:xfrm>
            <a:off x="4438835" y="4401085"/>
            <a:ext cx="3417903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53E5F8-7E45-484D-BFA7-278C100284E3}"/>
              </a:ext>
            </a:extLst>
          </p:cNvPr>
          <p:cNvGrpSpPr/>
          <p:nvPr/>
        </p:nvGrpSpPr>
        <p:grpSpPr>
          <a:xfrm>
            <a:off x="3708073" y="3712302"/>
            <a:ext cx="1389189" cy="1389189"/>
            <a:chOff x="3358724" y="655606"/>
            <a:chExt cx="1389189" cy="13891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F8FBE2-B491-4ACA-BB31-1D16B39FBF99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1F9E6B3-B9EE-48D0-B670-C82A0C92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7A7414-3004-431C-96C1-E1FD3CF290E3}"/>
              </a:ext>
            </a:extLst>
          </p:cNvPr>
          <p:cNvGrpSpPr/>
          <p:nvPr/>
        </p:nvGrpSpPr>
        <p:grpSpPr>
          <a:xfrm>
            <a:off x="8421858" y="1852389"/>
            <a:ext cx="1389189" cy="1389189"/>
            <a:chOff x="3358724" y="655606"/>
            <a:chExt cx="1389189" cy="138918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24B9B95-C8CC-4045-857D-C7A338C402D4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E08E3F9-F79A-4F60-B54C-178D2A13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CE7074-0B75-4736-82BD-CCA195831B8A}"/>
              </a:ext>
            </a:extLst>
          </p:cNvPr>
          <p:cNvCxnSpPr>
            <a:cxnSpLocks/>
          </p:cNvCxnSpPr>
          <p:nvPr/>
        </p:nvCxnSpPr>
        <p:spPr>
          <a:xfrm flipH="1">
            <a:off x="4438836" y="2541172"/>
            <a:ext cx="4660351" cy="1859913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A97A3F-2D07-426E-AC5C-0EEC5CC69770}"/>
              </a:ext>
            </a:extLst>
          </p:cNvPr>
          <p:cNvGrpSpPr/>
          <p:nvPr/>
        </p:nvGrpSpPr>
        <p:grpSpPr>
          <a:xfrm>
            <a:off x="5401403" y="4897462"/>
            <a:ext cx="1389189" cy="1389189"/>
            <a:chOff x="3358724" y="655606"/>
            <a:chExt cx="1389189" cy="138918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748847D-B20A-4298-BA2B-63BFD68AC2FC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B1BE22E-69AB-44AC-9F15-62A63062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BCB1E9D-838C-442D-8F23-CBF252D7185A}"/>
              </a:ext>
            </a:extLst>
          </p:cNvPr>
          <p:cNvGrpSpPr/>
          <p:nvPr/>
        </p:nvGrpSpPr>
        <p:grpSpPr>
          <a:xfrm>
            <a:off x="5431037" y="743699"/>
            <a:ext cx="1389189" cy="1389189"/>
            <a:chOff x="3358724" y="655606"/>
            <a:chExt cx="1389189" cy="13891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74B29-B2CA-4C5E-9154-5889FE4E10A6}"/>
                </a:ext>
              </a:extLst>
            </p:cNvPr>
            <p:cNvSpPr/>
            <p:nvPr/>
          </p:nvSpPr>
          <p:spPr>
            <a:xfrm>
              <a:off x="3834002" y="1135764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BEC2F31-DDBB-4A4E-832F-2EDEE294F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724" y="655606"/>
              <a:ext cx="1389189" cy="1389189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5394009E-0E10-42A2-A54D-D7965694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35" y="1129051"/>
            <a:ext cx="1389189" cy="13891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EDFD45C-6F28-4ADE-BB7D-EA80E00F8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0" y="1432482"/>
            <a:ext cx="1389189" cy="1389189"/>
          </a:xfrm>
          <a:prstGeom prst="rect">
            <a:avLst/>
          </a:prstGeom>
        </p:spPr>
      </p:pic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D12749D7-2917-46D3-9472-EFCB50876DB7}"/>
              </a:ext>
            </a:extLst>
          </p:cNvPr>
          <p:cNvSpPr/>
          <p:nvPr/>
        </p:nvSpPr>
        <p:spPr>
          <a:xfrm>
            <a:off x="4051607" y="1571627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66856761-4D23-4940-99B4-764B602193A9}"/>
              </a:ext>
            </a:extLst>
          </p:cNvPr>
          <p:cNvSpPr/>
          <p:nvPr/>
        </p:nvSpPr>
        <p:spPr>
          <a:xfrm>
            <a:off x="7562068" y="106324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07678EA0-2D92-4B30-B58F-59A0669009D7}"/>
              </a:ext>
            </a:extLst>
          </p:cNvPr>
          <p:cNvSpPr/>
          <p:nvPr/>
        </p:nvSpPr>
        <p:spPr>
          <a:xfrm>
            <a:off x="7555210" y="415060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E3F2DC5F-577E-4D78-8F71-EF53C8B804EB}"/>
              </a:ext>
            </a:extLst>
          </p:cNvPr>
          <p:cNvSpPr/>
          <p:nvPr/>
        </p:nvSpPr>
        <p:spPr>
          <a:xfrm>
            <a:off x="4118562" y="4150603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FF971F81-754B-4FCA-9885-49EDB0498227}"/>
              </a:ext>
            </a:extLst>
          </p:cNvPr>
          <p:cNvSpPr/>
          <p:nvPr/>
        </p:nvSpPr>
        <p:spPr>
          <a:xfrm>
            <a:off x="8825773" y="2287276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EAAD9113-F02E-4512-814D-177D2B8D2A1E}"/>
              </a:ext>
            </a:extLst>
          </p:cNvPr>
          <p:cNvSpPr/>
          <p:nvPr/>
        </p:nvSpPr>
        <p:spPr>
          <a:xfrm>
            <a:off x="3469098" y="1839202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68FCEBF0-41C2-4DC0-947D-B6DE182307E0}"/>
              </a:ext>
            </a:extLst>
          </p:cNvPr>
          <p:cNvSpPr/>
          <p:nvPr/>
        </p:nvSpPr>
        <p:spPr>
          <a:xfrm>
            <a:off x="5811892" y="5331167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7개 49">
            <a:extLst>
              <a:ext uri="{FF2B5EF4-FFF2-40B4-BE49-F238E27FC236}">
                <a16:creationId xmlns:a16="http://schemas.microsoft.com/office/drawing/2014/main" id="{B3A49FC5-2626-418D-B4DA-C1FA4539B844}"/>
              </a:ext>
            </a:extLst>
          </p:cNvPr>
          <p:cNvSpPr/>
          <p:nvPr/>
        </p:nvSpPr>
        <p:spPr>
          <a:xfrm>
            <a:off x="5830229" y="1185363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2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5F54E6-1B13-48B8-9080-9AF8495FEE7A}"/>
              </a:ext>
            </a:extLst>
          </p:cNvPr>
          <p:cNvCxnSpPr>
            <a:cxnSpLocks/>
          </p:cNvCxnSpPr>
          <p:nvPr/>
        </p:nvCxnSpPr>
        <p:spPr>
          <a:xfrm flipH="1" flipV="1">
            <a:off x="3114633" y="3255042"/>
            <a:ext cx="1542779" cy="142131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B07AEB-B12D-4401-9BA6-8597949A5B18}"/>
              </a:ext>
            </a:extLst>
          </p:cNvPr>
          <p:cNvCxnSpPr>
            <a:cxnSpLocks/>
          </p:cNvCxnSpPr>
          <p:nvPr/>
        </p:nvCxnSpPr>
        <p:spPr>
          <a:xfrm flipV="1">
            <a:off x="4601961" y="3382613"/>
            <a:ext cx="1543561" cy="13611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H="1" flipV="1">
            <a:off x="6090730" y="3423080"/>
            <a:ext cx="1434020" cy="132073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25F01A-DA65-4DEB-B1E5-5520F078865C}"/>
              </a:ext>
            </a:extLst>
          </p:cNvPr>
          <p:cNvSpPr/>
          <p:nvPr/>
        </p:nvSpPr>
        <p:spPr>
          <a:xfrm>
            <a:off x="4601961" y="1750558"/>
            <a:ext cx="3022108" cy="299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8777D0E-49E9-4933-B511-92A9B7834AC0}"/>
              </a:ext>
            </a:extLst>
          </p:cNvPr>
          <p:cNvCxnSpPr>
            <a:cxnSpLocks/>
          </p:cNvCxnSpPr>
          <p:nvPr/>
        </p:nvCxnSpPr>
        <p:spPr>
          <a:xfrm>
            <a:off x="6155919" y="621966"/>
            <a:ext cx="2947797" cy="261736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6115067" y="723900"/>
            <a:ext cx="43571" cy="554219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 flipH="1">
            <a:off x="7630627" y="3247183"/>
            <a:ext cx="1366483" cy="153454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>
            <a:cxnSpLocks/>
          </p:cNvCxnSpPr>
          <p:nvPr/>
        </p:nvCxnSpPr>
        <p:spPr>
          <a:xfrm flipH="1">
            <a:off x="3114633" y="583625"/>
            <a:ext cx="3000434" cy="262574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8825271" y="30385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4427903" y="1554237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4376321" y="4467732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378657" y="452826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417126" y="158499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20C4467-C82B-4EFC-8166-82AC40D3820E}"/>
              </a:ext>
            </a:extLst>
          </p:cNvPr>
          <p:cNvSpPr/>
          <p:nvPr/>
        </p:nvSpPr>
        <p:spPr>
          <a:xfrm>
            <a:off x="2898843" y="30385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C04DE3-E632-400B-82C7-090EAF2A3247}"/>
              </a:ext>
            </a:extLst>
          </p:cNvPr>
          <p:cNvSpPr/>
          <p:nvPr/>
        </p:nvSpPr>
        <p:spPr>
          <a:xfrm>
            <a:off x="5932549" y="5956501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924EB4-6F22-42AF-96CE-2478C24B8D85}"/>
              </a:ext>
            </a:extLst>
          </p:cNvPr>
          <p:cNvSpPr/>
          <p:nvPr/>
        </p:nvSpPr>
        <p:spPr>
          <a:xfrm>
            <a:off x="5901493" y="41334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D7F3C4F-4E06-49D3-8CE6-9C2DA7464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17" y="4059901"/>
            <a:ext cx="1443652" cy="14436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FCED8B6-79A4-4CE2-BBE0-3F67B707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69" y="2533216"/>
            <a:ext cx="1443652" cy="14436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39FAC41-88E7-4DA1-A53A-CE55F5DB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32" y="1089564"/>
            <a:ext cx="1443652" cy="14436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FCAC440-A993-441C-B1F7-E73A5869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46" y="1089564"/>
            <a:ext cx="1443652" cy="14436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32D59CF-8000-4F91-AC48-6C49B707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7" y="3976868"/>
            <a:ext cx="1443652" cy="14436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C1EE695-51EF-41E0-822C-0592CDA0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07" y="2525357"/>
            <a:ext cx="1443652" cy="14436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7F833E-03AC-4471-97D0-A12488DA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00" y="-77523"/>
            <a:ext cx="1443652" cy="144365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2CC5CE3-D3E4-4C72-84F5-375BE9F9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92" y="5443300"/>
            <a:ext cx="1443652" cy="14436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A7292A5-F803-4A89-B0DC-F103D09EBAFC}"/>
              </a:ext>
            </a:extLst>
          </p:cNvPr>
          <p:cNvSpPr txBox="1"/>
          <p:nvPr/>
        </p:nvSpPr>
        <p:spPr>
          <a:xfrm>
            <a:off x="1879287" y="312566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2AAC59-6757-4058-A9F1-EE5867BF7F4D}"/>
              </a:ext>
            </a:extLst>
          </p:cNvPr>
          <p:cNvSpPr txBox="1"/>
          <p:nvPr/>
        </p:nvSpPr>
        <p:spPr>
          <a:xfrm>
            <a:off x="4886028" y="29452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25E76E-B374-4274-9E58-0DAA9372463C}"/>
              </a:ext>
            </a:extLst>
          </p:cNvPr>
          <p:cNvSpPr txBox="1"/>
          <p:nvPr/>
        </p:nvSpPr>
        <p:spPr>
          <a:xfrm>
            <a:off x="3478906" y="132515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</a:t>
            </a:r>
          </a:p>
          <a:p>
            <a:r>
              <a:rPr lang="en-US" altLang="ko-KR" dirty="0"/>
              <a:t>X-1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5EBEE0-5C24-44BF-9C15-A2C42D76E486}"/>
              </a:ext>
            </a:extLst>
          </p:cNvPr>
          <p:cNvSpPr txBox="1"/>
          <p:nvPr/>
        </p:nvSpPr>
        <p:spPr>
          <a:xfrm>
            <a:off x="8356192" y="12843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</a:t>
            </a:r>
          </a:p>
          <a:p>
            <a:r>
              <a:rPr lang="en-US" altLang="ko-KR" dirty="0"/>
              <a:t>X+1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C6B68E-B6F4-4038-AE5B-0AADFFC043A0}"/>
              </a:ext>
            </a:extLst>
          </p:cNvPr>
          <p:cNvSpPr txBox="1"/>
          <p:nvPr/>
        </p:nvSpPr>
        <p:spPr>
          <a:xfrm>
            <a:off x="9640170" y="30778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58F624-BFC0-49BA-BEA8-71A2A6867802}"/>
              </a:ext>
            </a:extLst>
          </p:cNvPr>
          <p:cNvSpPr txBox="1"/>
          <p:nvPr/>
        </p:nvSpPr>
        <p:spPr>
          <a:xfrm>
            <a:off x="3643405" y="5052681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</a:t>
            </a:r>
          </a:p>
          <a:p>
            <a:r>
              <a:rPr lang="en-US" altLang="ko-KR" dirty="0"/>
              <a:t>X-1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63178D-3CC4-448C-AD4C-3CC0BD33E263}"/>
              </a:ext>
            </a:extLst>
          </p:cNvPr>
          <p:cNvSpPr txBox="1"/>
          <p:nvPr/>
        </p:nvSpPr>
        <p:spPr>
          <a:xfrm>
            <a:off x="8293972" y="451334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</a:t>
            </a:r>
          </a:p>
          <a:p>
            <a:r>
              <a:rPr lang="en-US" altLang="ko-KR" dirty="0"/>
              <a:t>X+1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9A4BE-3949-4F48-BF12-8448B904AAFB}"/>
              </a:ext>
            </a:extLst>
          </p:cNvPr>
          <p:cNvSpPr txBox="1"/>
          <p:nvPr/>
        </p:nvSpPr>
        <p:spPr>
          <a:xfrm>
            <a:off x="6606694" y="58419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Y-2</a:t>
            </a:r>
          </a:p>
        </p:txBody>
      </p:sp>
    </p:spTree>
    <p:extLst>
      <p:ext uri="{BB962C8B-B14F-4D97-AF65-F5344CB8AC3E}">
        <p14:creationId xmlns:p14="http://schemas.microsoft.com/office/powerpoint/2010/main" val="133800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7587282" y="1582960"/>
            <a:ext cx="43346" cy="319876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H="1" flipV="1">
            <a:off x="6090730" y="3423080"/>
            <a:ext cx="1434020" cy="132073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3FE41B7-9363-4ADD-B0F9-4AD6D452D482}"/>
              </a:ext>
            </a:extLst>
          </p:cNvPr>
          <p:cNvGrpSpPr/>
          <p:nvPr/>
        </p:nvGrpSpPr>
        <p:grpSpPr>
          <a:xfrm>
            <a:off x="6877817" y="4059901"/>
            <a:ext cx="1443652" cy="1443652"/>
            <a:chOff x="6877817" y="4059901"/>
            <a:chExt cx="1443652" cy="144365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FC9AB6-D405-4775-AE71-9AA3CEE639B4}"/>
                </a:ext>
              </a:extLst>
            </p:cNvPr>
            <p:cNvSpPr/>
            <p:nvPr/>
          </p:nvSpPr>
          <p:spPr>
            <a:xfrm>
              <a:off x="7378657" y="452826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7F3C4F-4E06-49D3-8CE6-9C2DA746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817" y="4059901"/>
              <a:ext cx="1443652" cy="144365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8351DC-9693-4B95-A502-4CF551E29818}"/>
              </a:ext>
            </a:extLst>
          </p:cNvPr>
          <p:cNvGrpSpPr/>
          <p:nvPr/>
        </p:nvGrpSpPr>
        <p:grpSpPr>
          <a:xfrm>
            <a:off x="6877817" y="861134"/>
            <a:ext cx="1443652" cy="1443652"/>
            <a:chOff x="8321469" y="2533216"/>
            <a:chExt cx="1443652" cy="144365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999D9C-F762-4B64-995D-6D9EFD3C4FF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FCED8B6-79A4-4CE2-BBE0-3F67B707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14B90A28-AB46-4725-9653-989C350E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32" y="4122839"/>
            <a:ext cx="1443652" cy="144365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4E2B0BD-DCEF-4B72-94E6-8DDE77F0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50" y="2867299"/>
            <a:ext cx="1443652" cy="1443652"/>
          </a:xfrm>
          <a:prstGeom prst="rect">
            <a:avLst/>
          </a:prstGeom>
        </p:spPr>
      </p:pic>
      <p:sp>
        <p:nvSpPr>
          <p:cNvPr id="52" name="별: 꼭짓점 7개 51">
            <a:extLst>
              <a:ext uri="{FF2B5EF4-FFF2-40B4-BE49-F238E27FC236}">
                <a16:creationId xmlns:a16="http://schemas.microsoft.com/office/drawing/2014/main" id="{B85AC214-1DC7-41DA-B1D5-B802848375B3}"/>
              </a:ext>
            </a:extLst>
          </p:cNvPr>
          <p:cNvSpPr/>
          <p:nvPr/>
        </p:nvSpPr>
        <p:spPr>
          <a:xfrm>
            <a:off x="7311327" y="4508313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A31364D3-B440-4E5B-AC93-6D1B035D56F3}"/>
              </a:ext>
            </a:extLst>
          </p:cNvPr>
          <p:cNvSpPr/>
          <p:nvPr/>
        </p:nvSpPr>
        <p:spPr>
          <a:xfrm>
            <a:off x="4318944" y="4571251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67C842C7-E948-41E8-ACCA-69C39AE16644}"/>
              </a:ext>
            </a:extLst>
          </p:cNvPr>
          <p:cNvSpPr/>
          <p:nvPr/>
        </p:nvSpPr>
        <p:spPr>
          <a:xfrm>
            <a:off x="7326229" y="132140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91449D94-21CC-4CBE-8F71-7F724B1B1F19}"/>
              </a:ext>
            </a:extLst>
          </p:cNvPr>
          <p:cNvSpPr/>
          <p:nvPr/>
        </p:nvSpPr>
        <p:spPr>
          <a:xfrm>
            <a:off x="8889862" y="3315711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9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253D48-9244-4B76-A208-E5B74978BD54}"/>
              </a:ext>
            </a:extLst>
          </p:cNvPr>
          <p:cNvCxnSpPr>
            <a:cxnSpLocks/>
          </p:cNvCxnSpPr>
          <p:nvPr/>
        </p:nvCxnSpPr>
        <p:spPr>
          <a:xfrm flipH="1" flipV="1">
            <a:off x="5909401" y="399495"/>
            <a:ext cx="1431292" cy="118346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4362724" y="1582960"/>
            <a:ext cx="43346" cy="319876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V="1">
            <a:off x="4349565" y="3423081"/>
            <a:ext cx="1741165" cy="135864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3FE41B7-9363-4ADD-B0F9-4AD6D452D482}"/>
              </a:ext>
            </a:extLst>
          </p:cNvPr>
          <p:cNvGrpSpPr/>
          <p:nvPr/>
        </p:nvGrpSpPr>
        <p:grpSpPr>
          <a:xfrm>
            <a:off x="3653259" y="4059901"/>
            <a:ext cx="1443652" cy="1443652"/>
            <a:chOff x="6877817" y="4059901"/>
            <a:chExt cx="1443652" cy="144365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FC9AB6-D405-4775-AE71-9AA3CEE639B4}"/>
                </a:ext>
              </a:extLst>
            </p:cNvPr>
            <p:cNvSpPr/>
            <p:nvPr/>
          </p:nvSpPr>
          <p:spPr>
            <a:xfrm>
              <a:off x="7378657" y="452826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7F3C4F-4E06-49D3-8CE6-9C2DA746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817" y="4059901"/>
              <a:ext cx="1443652" cy="144365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8351DC-9693-4B95-A502-4CF551E29818}"/>
              </a:ext>
            </a:extLst>
          </p:cNvPr>
          <p:cNvGrpSpPr/>
          <p:nvPr/>
        </p:nvGrpSpPr>
        <p:grpSpPr>
          <a:xfrm>
            <a:off x="3653259" y="861134"/>
            <a:ext cx="1443652" cy="1443652"/>
            <a:chOff x="8321469" y="2533216"/>
            <a:chExt cx="1443652" cy="14436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999D9C-F762-4B64-995D-6D9EFD3C4FF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FCED8B6-79A4-4CE2-BBE0-3F67B707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844E77-5FAF-4231-878E-BB86B0CD92CC}"/>
              </a:ext>
            </a:extLst>
          </p:cNvPr>
          <p:cNvCxnSpPr>
            <a:cxnSpLocks/>
          </p:cNvCxnSpPr>
          <p:nvPr/>
        </p:nvCxnSpPr>
        <p:spPr>
          <a:xfrm flipV="1">
            <a:off x="4362724" y="399495"/>
            <a:ext cx="1546677" cy="114582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DE8D38-F933-40BF-84B2-790F8A54503A}"/>
              </a:ext>
            </a:extLst>
          </p:cNvPr>
          <p:cNvGrpSpPr/>
          <p:nvPr/>
        </p:nvGrpSpPr>
        <p:grpSpPr>
          <a:xfrm>
            <a:off x="6631227" y="787123"/>
            <a:ext cx="1443652" cy="1443652"/>
            <a:chOff x="8321469" y="2533216"/>
            <a:chExt cx="1443652" cy="144365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A5949D-D0A1-4D71-82C0-449E2C566807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60AFDDC-2913-4E32-B180-3EF818E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322B5-A320-4D4A-B6BD-A54BD63DDBAC}"/>
              </a:ext>
            </a:extLst>
          </p:cNvPr>
          <p:cNvGrpSpPr/>
          <p:nvPr/>
        </p:nvGrpSpPr>
        <p:grpSpPr>
          <a:xfrm>
            <a:off x="5181395" y="-268803"/>
            <a:ext cx="1443652" cy="1443652"/>
            <a:chOff x="8321469" y="2533216"/>
            <a:chExt cx="1443652" cy="144365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A1268F0-115A-40FD-861D-EA0E7B985ADF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8DC38F-7B85-4C75-9A3E-C7A4944E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4485A0D8-EF3B-4FF5-A7BB-548E8B2A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52" y="4085508"/>
            <a:ext cx="1443652" cy="14436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3EA8D64-EB37-4141-90AF-F07D1331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72" y="4528268"/>
            <a:ext cx="1443652" cy="14436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8A937E-19EC-4349-B1B2-A457B279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6" y="2701255"/>
            <a:ext cx="1443652" cy="1443652"/>
          </a:xfrm>
          <a:prstGeom prst="rect">
            <a:avLst/>
          </a:prstGeom>
        </p:spPr>
      </p:pic>
      <p:sp>
        <p:nvSpPr>
          <p:cNvPr id="35" name="별: 꼭짓점 7개 34">
            <a:extLst>
              <a:ext uri="{FF2B5EF4-FFF2-40B4-BE49-F238E27FC236}">
                <a16:creationId xmlns:a16="http://schemas.microsoft.com/office/drawing/2014/main" id="{AFB5F2FC-055A-46BA-9A10-0B2E55DFD2C5}"/>
              </a:ext>
            </a:extLst>
          </p:cNvPr>
          <p:cNvSpPr/>
          <p:nvPr/>
        </p:nvSpPr>
        <p:spPr>
          <a:xfrm>
            <a:off x="4076151" y="4463479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7개 35">
            <a:extLst>
              <a:ext uri="{FF2B5EF4-FFF2-40B4-BE49-F238E27FC236}">
                <a16:creationId xmlns:a16="http://schemas.microsoft.com/office/drawing/2014/main" id="{0D7677FC-2EDD-46CC-B6B1-1D12EEB9F7E1}"/>
              </a:ext>
            </a:extLst>
          </p:cNvPr>
          <p:cNvSpPr/>
          <p:nvPr/>
        </p:nvSpPr>
        <p:spPr>
          <a:xfrm>
            <a:off x="7717464" y="4533920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별: 꼭짓점 7개 36">
            <a:extLst>
              <a:ext uri="{FF2B5EF4-FFF2-40B4-BE49-F238E27FC236}">
                <a16:creationId xmlns:a16="http://schemas.microsoft.com/office/drawing/2014/main" id="{CD7B24E9-99FF-42B2-8D43-0D987B186D55}"/>
              </a:ext>
            </a:extLst>
          </p:cNvPr>
          <p:cNvSpPr/>
          <p:nvPr/>
        </p:nvSpPr>
        <p:spPr>
          <a:xfrm>
            <a:off x="4110983" y="128422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433CE3AB-628B-44C1-81BB-498974CAEF9F}"/>
              </a:ext>
            </a:extLst>
          </p:cNvPr>
          <p:cNvSpPr/>
          <p:nvPr/>
        </p:nvSpPr>
        <p:spPr>
          <a:xfrm>
            <a:off x="2068858" y="318234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AD136B17-84CD-48A2-A54A-C3E2FA8CB69C}"/>
              </a:ext>
            </a:extLst>
          </p:cNvPr>
          <p:cNvSpPr/>
          <p:nvPr/>
        </p:nvSpPr>
        <p:spPr>
          <a:xfrm>
            <a:off x="7905782" y="4987984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DDC28EF1-5BE4-40D5-8B1C-AF8506CFB8C5}"/>
              </a:ext>
            </a:extLst>
          </p:cNvPr>
          <p:cNvSpPr/>
          <p:nvPr/>
        </p:nvSpPr>
        <p:spPr>
          <a:xfrm>
            <a:off x="5614314" y="161092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7개 40">
            <a:extLst>
              <a:ext uri="{FF2B5EF4-FFF2-40B4-BE49-F238E27FC236}">
                <a16:creationId xmlns:a16="http://schemas.microsoft.com/office/drawing/2014/main" id="{5E3031ED-9280-480C-9351-36B76FE4E7D0}"/>
              </a:ext>
            </a:extLst>
          </p:cNvPr>
          <p:cNvSpPr/>
          <p:nvPr/>
        </p:nvSpPr>
        <p:spPr>
          <a:xfrm>
            <a:off x="7088952" y="1276792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5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 flipH="1">
            <a:off x="4406070" y="4736893"/>
            <a:ext cx="3481057" cy="4483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V="1">
            <a:off x="4349565" y="3423081"/>
            <a:ext cx="1741165" cy="135864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3FE41B7-9363-4ADD-B0F9-4AD6D452D482}"/>
              </a:ext>
            </a:extLst>
          </p:cNvPr>
          <p:cNvGrpSpPr/>
          <p:nvPr/>
        </p:nvGrpSpPr>
        <p:grpSpPr>
          <a:xfrm>
            <a:off x="3653259" y="4059901"/>
            <a:ext cx="1443652" cy="1443652"/>
            <a:chOff x="6877817" y="4059901"/>
            <a:chExt cx="1443652" cy="144365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FC9AB6-D405-4775-AE71-9AA3CEE639B4}"/>
                </a:ext>
              </a:extLst>
            </p:cNvPr>
            <p:cNvSpPr/>
            <p:nvPr/>
          </p:nvSpPr>
          <p:spPr>
            <a:xfrm>
              <a:off x="7378657" y="452826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7F3C4F-4E06-49D3-8CE6-9C2DA746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817" y="4059901"/>
              <a:ext cx="1443652" cy="144365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8351DC-9693-4B95-A502-4CF551E29818}"/>
              </a:ext>
            </a:extLst>
          </p:cNvPr>
          <p:cNvGrpSpPr/>
          <p:nvPr/>
        </p:nvGrpSpPr>
        <p:grpSpPr>
          <a:xfrm>
            <a:off x="7337474" y="1045800"/>
            <a:ext cx="1443652" cy="1443652"/>
            <a:chOff x="8321469" y="2533216"/>
            <a:chExt cx="1443652" cy="14436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999D9C-F762-4B64-995D-6D9EFD3C4FF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FCED8B6-79A4-4CE2-BBE0-3F67B707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844E77-5FAF-4231-878E-BB86B0CD92CC}"/>
              </a:ext>
            </a:extLst>
          </p:cNvPr>
          <p:cNvCxnSpPr>
            <a:cxnSpLocks/>
          </p:cNvCxnSpPr>
          <p:nvPr/>
        </p:nvCxnSpPr>
        <p:spPr>
          <a:xfrm flipH="1" flipV="1">
            <a:off x="5777822" y="582958"/>
            <a:ext cx="2400723" cy="123800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322B5-A320-4D4A-B6BD-A54BD63DDBAC}"/>
              </a:ext>
            </a:extLst>
          </p:cNvPr>
          <p:cNvGrpSpPr/>
          <p:nvPr/>
        </p:nvGrpSpPr>
        <p:grpSpPr>
          <a:xfrm>
            <a:off x="5181395" y="-268803"/>
            <a:ext cx="1443652" cy="1443652"/>
            <a:chOff x="8321469" y="2533216"/>
            <a:chExt cx="1443652" cy="144365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A1268F0-115A-40FD-861D-EA0E7B985ADF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8DC38F-7B85-4C75-9A3E-C7A4944E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AB6F74-806E-4287-8219-ADD57F4D972A}"/>
              </a:ext>
            </a:extLst>
          </p:cNvPr>
          <p:cNvGrpSpPr/>
          <p:nvPr/>
        </p:nvGrpSpPr>
        <p:grpSpPr>
          <a:xfrm>
            <a:off x="7257491" y="3967162"/>
            <a:ext cx="1443652" cy="1443652"/>
            <a:chOff x="8321469" y="2533216"/>
            <a:chExt cx="1443652" cy="144365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3679BD-EC95-40EA-BD02-E266DE33BA84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6F5497B-88F5-419D-B575-E184844DB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CFBDA4-A5FE-4522-BAAA-C96F344BCE9E}"/>
              </a:ext>
            </a:extLst>
          </p:cNvPr>
          <p:cNvCxnSpPr>
            <a:cxnSpLocks/>
          </p:cNvCxnSpPr>
          <p:nvPr/>
        </p:nvCxnSpPr>
        <p:spPr>
          <a:xfrm flipH="1" flipV="1">
            <a:off x="7906838" y="1910211"/>
            <a:ext cx="125997" cy="294057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BCD0B76-0FB9-4269-85B7-F6471A62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93" y="4059901"/>
            <a:ext cx="1443652" cy="14436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780D0FB-53FF-41D5-9E86-ABB2BD97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43" y="1246567"/>
            <a:ext cx="1443652" cy="144365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5EC426A-A686-4936-A510-5B2EEBA5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72" y="2675997"/>
            <a:ext cx="1443652" cy="1443652"/>
          </a:xfrm>
          <a:prstGeom prst="rect">
            <a:avLst/>
          </a:prstGeom>
        </p:spPr>
      </p:pic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E103B33E-C541-426D-B338-C37E7982422D}"/>
              </a:ext>
            </a:extLst>
          </p:cNvPr>
          <p:cNvSpPr/>
          <p:nvPr/>
        </p:nvSpPr>
        <p:spPr>
          <a:xfrm>
            <a:off x="3802737" y="169497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28763854-0D0A-4ECA-B61E-5C7A875DAE69}"/>
              </a:ext>
            </a:extLst>
          </p:cNvPr>
          <p:cNvSpPr/>
          <p:nvPr/>
        </p:nvSpPr>
        <p:spPr>
          <a:xfrm>
            <a:off x="1947202" y="312440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7742DB56-523B-411A-841A-A0D6C58A08F3}"/>
              </a:ext>
            </a:extLst>
          </p:cNvPr>
          <p:cNvSpPr/>
          <p:nvPr/>
        </p:nvSpPr>
        <p:spPr>
          <a:xfrm>
            <a:off x="7696592" y="441612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C3ADDEAD-B4DE-4411-97A7-BDAD92E6F598}"/>
              </a:ext>
            </a:extLst>
          </p:cNvPr>
          <p:cNvSpPr/>
          <p:nvPr/>
        </p:nvSpPr>
        <p:spPr>
          <a:xfrm>
            <a:off x="4138980" y="4507399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별: 꼭짓점 7개 45">
            <a:extLst>
              <a:ext uri="{FF2B5EF4-FFF2-40B4-BE49-F238E27FC236}">
                <a16:creationId xmlns:a16="http://schemas.microsoft.com/office/drawing/2014/main" id="{C06D45E6-1940-4818-AF06-C05F2D4AF39F}"/>
              </a:ext>
            </a:extLst>
          </p:cNvPr>
          <p:cNvSpPr/>
          <p:nvPr/>
        </p:nvSpPr>
        <p:spPr>
          <a:xfrm>
            <a:off x="8234298" y="4485896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7개 46">
            <a:extLst>
              <a:ext uri="{FF2B5EF4-FFF2-40B4-BE49-F238E27FC236}">
                <a16:creationId xmlns:a16="http://schemas.microsoft.com/office/drawing/2014/main" id="{B1885B93-50EB-4EFD-BE58-DB47769A366D}"/>
              </a:ext>
            </a:extLst>
          </p:cNvPr>
          <p:cNvSpPr/>
          <p:nvPr/>
        </p:nvSpPr>
        <p:spPr>
          <a:xfrm>
            <a:off x="7731824" y="1510608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7개 47">
            <a:extLst>
              <a:ext uri="{FF2B5EF4-FFF2-40B4-BE49-F238E27FC236}">
                <a16:creationId xmlns:a16="http://schemas.microsoft.com/office/drawing/2014/main" id="{19492791-DCF1-41E1-A97B-5B8F3B942DD3}"/>
              </a:ext>
            </a:extLst>
          </p:cNvPr>
          <p:cNvSpPr/>
          <p:nvPr/>
        </p:nvSpPr>
        <p:spPr>
          <a:xfrm>
            <a:off x="5629807" y="228486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F0CA09-A034-4D85-A9D9-BF81DA99554D}"/>
              </a:ext>
            </a:extLst>
          </p:cNvPr>
          <p:cNvCxnSpPr>
            <a:cxnSpLocks/>
          </p:cNvCxnSpPr>
          <p:nvPr/>
        </p:nvCxnSpPr>
        <p:spPr>
          <a:xfrm flipV="1">
            <a:off x="3121992" y="1643216"/>
            <a:ext cx="1167700" cy="177986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253D48-9244-4B76-A208-E5B74978BD54}"/>
              </a:ext>
            </a:extLst>
          </p:cNvPr>
          <p:cNvCxnSpPr>
            <a:cxnSpLocks/>
          </p:cNvCxnSpPr>
          <p:nvPr/>
        </p:nvCxnSpPr>
        <p:spPr>
          <a:xfrm flipH="1" flipV="1">
            <a:off x="7139781" y="1447186"/>
            <a:ext cx="1446056" cy="147356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3139739" y="3538842"/>
            <a:ext cx="1266331" cy="124288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V="1">
            <a:off x="4349565" y="3423081"/>
            <a:ext cx="1741165" cy="135864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3FE41B7-9363-4ADD-B0F9-4AD6D452D482}"/>
              </a:ext>
            </a:extLst>
          </p:cNvPr>
          <p:cNvGrpSpPr/>
          <p:nvPr/>
        </p:nvGrpSpPr>
        <p:grpSpPr>
          <a:xfrm>
            <a:off x="3653259" y="4059901"/>
            <a:ext cx="1443652" cy="1443652"/>
            <a:chOff x="6877817" y="4059901"/>
            <a:chExt cx="1443652" cy="144365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FC9AB6-D405-4775-AE71-9AA3CEE639B4}"/>
                </a:ext>
              </a:extLst>
            </p:cNvPr>
            <p:cNvSpPr/>
            <p:nvPr/>
          </p:nvSpPr>
          <p:spPr>
            <a:xfrm>
              <a:off x="7378657" y="452826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7F3C4F-4E06-49D3-8CE6-9C2DA746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817" y="4059901"/>
              <a:ext cx="1443652" cy="144365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8351DC-9693-4B95-A502-4CF551E29818}"/>
              </a:ext>
            </a:extLst>
          </p:cNvPr>
          <p:cNvGrpSpPr/>
          <p:nvPr/>
        </p:nvGrpSpPr>
        <p:grpSpPr>
          <a:xfrm>
            <a:off x="3653259" y="861134"/>
            <a:ext cx="1443652" cy="1443652"/>
            <a:chOff x="8321469" y="2533216"/>
            <a:chExt cx="1443652" cy="14436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999D9C-F762-4B64-995D-6D9EFD3C4FF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FCED8B6-79A4-4CE2-BBE0-3F67B707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844E77-5FAF-4231-878E-BB86B0CD92CC}"/>
              </a:ext>
            </a:extLst>
          </p:cNvPr>
          <p:cNvCxnSpPr>
            <a:cxnSpLocks/>
          </p:cNvCxnSpPr>
          <p:nvPr/>
        </p:nvCxnSpPr>
        <p:spPr>
          <a:xfrm flipV="1">
            <a:off x="4362724" y="1469254"/>
            <a:ext cx="2732367" cy="7607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DE8D38-F933-40BF-84B2-790F8A54503A}"/>
              </a:ext>
            </a:extLst>
          </p:cNvPr>
          <p:cNvGrpSpPr/>
          <p:nvPr/>
        </p:nvGrpSpPr>
        <p:grpSpPr>
          <a:xfrm>
            <a:off x="7907582" y="2287924"/>
            <a:ext cx="1443652" cy="1443652"/>
            <a:chOff x="8321469" y="2533216"/>
            <a:chExt cx="1443652" cy="144365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A5949D-D0A1-4D71-82C0-449E2C566807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60AFDDC-2913-4E32-B180-3EF818E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322B5-A320-4D4A-B6BD-A54BD63DDBAC}"/>
              </a:ext>
            </a:extLst>
          </p:cNvPr>
          <p:cNvGrpSpPr/>
          <p:nvPr/>
        </p:nvGrpSpPr>
        <p:grpSpPr>
          <a:xfrm>
            <a:off x="6463930" y="725360"/>
            <a:ext cx="1443652" cy="1443652"/>
            <a:chOff x="8321469" y="2533216"/>
            <a:chExt cx="1443652" cy="144365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A1268F0-115A-40FD-861D-EA0E7B985ADF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8DC38F-7B85-4C75-9A3E-C7A4944E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988584-4F09-4261-9282-341A49F30234}"/>
              </a:ext>
            </a:extLst>
          </p:cNvPr>
          <p:cNvGrpSpPr/>
          <p:nvPr/>
        </p:nvGrpSpPr>
        <p:grpSpPr>
          <a:xfrm>
            <a:off x="2460913" y="2654472"/>
            <a:ext cx="1443652" cy="1443652"/>
            <a:chOff x="8321469" y="2533216"/>
            <a:chExt cx="1443652" cy="144365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B4EEAC5-DEBD-4149-A733-66BAB5D4F83B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4108033-6C00-446C-A90E-C2997379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B56C71E9-727E-468E-8F55-4E6EF1DD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78" y="1329501"/>
            <a:ext cx="1443652" cy="14436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5FB78F6-22D5-4D04-8B9A-64CBB345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62" y="4015067"/>
            <a:ext cx="1443652" cy="14436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CF19E4A-0DB0-41AE-A655-23F8FDEA16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6" y="4633014"/>
            <a:ext cx="1443652" cy="1443652"/>
          </a:xfrm>
          <a:prstGeom prst="rect">
            <a:avLst/>
          </a:prstGeom>
        </p:spPr>
      </p:pic>
      <p:sp>
        <p:nvSpPr>
          <p:cNvPr id="38" name="별: 꼭짓점 7개 37">
            <a:extLst>
              <a:ext uri="{FF2B5EF4-FFF2-40B4-BE49-F238E27FC236}">
                <a16:creationId xmlns:a16="http://schemas.microsoft.com/office/drawing/2014/main" id="{5A1B294D-7EBA-47B7-9ED9-BCE949B885AC}"/>
              </a:ext>
            </a:extLst>
          </p:cNvPr>
          <p:cNvSpPr/>
          <p:nvPr/>
        </p:nvSpPr>
        <p:spPr>
          <a:xfrm>
            <a:off x="4362724" y="1794933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별: 꼭짓점 7개 38">
            <a:extLst>
              <a:ext uri="{FF2B5EF4-FFF2-40B4-BE49-F238E27FC236}">
                <a16:creationId xmlns:a16="http://schemas.microsoft.com/office/drawing/2014/main" id="{49E4B2E5-C986-4D0A-9920-5282E8E24000}"/>
              </a:ext>
            </a:extLst>
          </p:cNvPr>
          <p:cNvSpPr/>
          <p:nvPr/>
        </p:nvSpPr>
        <p:spPr>
          <a:xfrm>
            <a:off x="2899926" y="3095025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7개 39">
            <a:extLst>
              <a:ext uri="{FF2B5EF4-FFF2-40B4-BE49-F238E27FC236}">
                <a16:creationId xmlns:a16="http://schemas.microsoft.com/office/drawing/2014/main" id="{CDE4C351-0B68-48B5-8024-725360090B05}"/>
              </a:ext>
            </a:extLst>
          </p:cNvPr>
          <p:cNvSpPr/>
          <p:nvPr/>
        </p:nvSpPr>
        <p:spPr>
          <a:xfrm>
            <a:off x="7247818" y="507899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7개 40">
            <a:extLst>
              <a:ext uri="{FF2B5EF4-FFF2-40B4-BE49-F238E27FC236}">
                <a16:creationId xmlns:a16="http://schemas.microsoft.com/office/drawing/2014/main" id="{D5115604-5DD3-43AD-AF0B-D2BD9F20FB3A}"/>
              </a:ext>
            </a:extLst>
          </p:cNvPr>
          <p:cNvSpPr/>
          <p:nvPr/>
        </p:nvSpPr>
        <p:spPr>
          <a:xfrm>
            <a:off x="4104169" y="4486106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3FA1710A-2C0D-4EE9-98E0-76EB7635CD1C}"/>
              </a:ext>
            </a:extLst>
          </p:cNvPr>
          <p:cNvSpPr/>
          <p:nvPr/>
        </p:nvSpPr>
        <p:spPr>
          <a:xfrm>
            <a:off x="7359299" y="4404072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4E951F4E-9B36-499F-8CB3-6292D49A9688}"/>
              </a:ext>
            </a:extLst>
          </p:cNvPr>
          <p:cNvSpPr/>
          <p:nvPr/>
        </p:nvSpPr>
        <p:spPr>
          <a:xfrm>
            <a:off x="4110983" y="1284229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33BE5660-1637-4D3A-AB1E-1EEB161D4A8D}"/>
              </a:ext>
            </a:extLst>
          </p:cNvPr>
          <p:cNvSpPr/>
          <p:nvPr/>
        </p:nvSpPr>
        <p:spPr>
          <a:xfrm>
            <a:off x="6912342" y="1157423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5FB3B14B-FE22-4217-9E93-506956FD0BC6}"/>
              </a:ext>
            </a:extLst>
          </p:cNvPr>
          <p:cNvSpPr/>
          <p:nvPr/>
        </p:nvSpPr>
        <p:spPr>
          <a:xfrm>
            <a:off x="8346595" y="2736336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8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V="1">
            <a:off x="6095998" y="503394"/>
            <a:ext cx="20880" cy="575898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3158148" y="3434752"/>
            <a:ext cx="293785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>
            <a:cxnSpLocks/>
          </p:cNvCxnSpPr>
          <p:nvPr/>
        </p:nvCxnSpPr>
        <p:spPr>
          <a:xfrm>
            <a:off x="3158148" y="3429000"/>
            <a:ext cx="2958730" cy="291853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962510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5897812" y="30126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8FA8D0C-1BA7-4DA4-9DB1-11F2F38D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7" y="2725762"/>
            <a:ext cx="1417978" cy="14179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2DB0B-7724-4435-B29A-19CC4F86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8149A8B-DE82-4524-9FAF-09E89BB9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2" y="2752791"/>
            <a:ext cx="1417978" cy="141797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5ADA21F-844D-491B-9FE1-3C45C216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51" y="4796073"/>
            <a:ext cx="1417978" cy="14179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A8FF2C6-9E03-4D84-B69E-F52F4145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6" y="4796073"/>
            <a:ext cx="1417978" cy="1417978"/>
          </a:xfrm>
          <a:prstGeom prst="rect">
            <a:avLst/>
          </a:prstGeom>
        </p:spPr>
      </p:pic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49BAB2DB-E5B3-4CCB-8666-749E0462FCA5}"/>
              </a:ext>
            </a:extLst>
          </p:cNvPr>
          <p:cNvSpPr/>
          <p:nvPr/>
        </p:nvSpPr>
        <p:spPr>
          <a:xfrm>
            <a:off x="8797087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13011521-A344-45B7-84ED-372606DF1BEF}"/>
              </a:ext>
            </a:extLst>
          </p:cNvPr>
          <p:cNvSpPr/>
          <p:nvPr/>
        </p:nvSpPr>
        <p:spPr>
          <a:xfrm>
            <a:off x="2880360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별: 꼭짓점 7개 45">
            <a:extLst>
              <a:ext uri="{FF2B5EF4-FFF2-40B4-BE49-F238E27FC236}">
                <a16:creationId xmlns:a16="http://schemas.microsoft.com/office/drawing/2014/main" id="{61A0BEFE-9E1B-49CE-9090-3321467A057C}"/>
              </a:ext>
            </a:extLst>
          </p:cNvPr>
          <p:cNvSpPr/>
          <p:nvPr/>
        </p:nvSpPr>
        <p:spPr>
          <a:xfrm>
            <a:off x="5833023" y="6003580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별: 꼭짓점 7개 46">
            <a:extLst>
              <a:ext uri="{FF2B5EF4-FFF2-40B4-BE49-F238E27FC236}">
                <a16:creationId xmlns:a16="http://schemas.microsoft.com/office/drawing/2014/main" id="{B69C0AAA-C300-44B6-AFBC-207E0FF356F0}"/>
              </a:ext>
            </a:extLst>
          </p:cNvPr>
          <p:cNvSpPr/>
          <p:nvPr/>
        </p:nvSpPr>
        <p:spPr>
          <a:xfrm>
            <a:off x="5806002" y="264744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9AE80A-91A8-4AD0-BDF5-462506306BCB}"/>
              </a:ext>
            </a:extLst>
          </p:cNvPr>
          <p:cNvCxnSpPr>
            <a:cxnSpLocks/>
          </p:cNvCxnSpPr>
          <p:nvPr/>
        </p:nvCxnSpPr>
        <p:spPr>
          <a:xfrm flipH="1" flipV="1">
            <a:off x="7598550" y="1683113"/>
            <a:ext cx="1506025" cy="154537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675E15-3E2B-43A8-BDCF-8D18298403A7}"/>
              </a:ext>
            </a:extLst>
          </p:cNvPr>
          <p:cNvCxnSpPr>
            <a:cxnSpLocks/>
          </p:cNvCxnSpPr>
          <p:nvPr/>
        </p:nvCxnSpPr>
        <p:spPr>
          <a:xfrm flipH="1" flipV="1">
            <a:off x="5883289" y="489188"/>
            <a:ext cx="147580" cy="563474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FD09EDC-D09E-48DC-856C-0DDC50FFB4B0}"/>
              </a:ext>
            </a:extLst>
          </p:cNvPr>
          <p:cNvCxnSpPr>
            <a:cxnSpLocks/>
          </p:cNvCxnSpPr>
          <p:nvPr/>
        </p:nvCxnSpPr>
        <p:spPr>
          <a:xfrm flipV="1">
            <a:off x="2518490" y="448087"/>
            <a:ext cx="3364799" cy="259167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7670AD-49E3-4BA5-90BA-10395A92A04E}"/>
              </a:ext>
            </a:extLst>
          </p:cNvPr>
          <p:cNvCxnSpPr>
            <a:cxnSpLocks/>
          </p:cNvCxnSpPr>
          <p:nvPr/>
        </p:nvCxnSpPr>
        <p:spPr>
          <a:xfrm flipH="1">
            <a:off x="4321914" y="1582960"/>
            <a:ext cx="3202836" cy="10015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 flipH="1">
            <a:off x="7630628" y="3236349"/>
            <a:ext cx="1440283" cy="154537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7B446E-6D00-43FD-B11A-745DA9E757DD}"/>
              </a:ext>
            </a:extLst>
          </p:cNvPr>
          <p:cNvCxnSpPr>
            <a:cxnSpLocks/>
          </p:cNvCxnSpPr>
          <p:nvPr/>
        </p:nvCxnSpPr>
        <p:spPr>
          <a:xfrm flipH="1" flipV="1">
            <a:off x="6090730" y="3423080"/>
            <a:ext cx="1434020" cy="132073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378657" y="452826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겔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909401" y="31718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88A9F9-232D-40A5-B9D6-5B8EA2D5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20" y="2679187"/>
            <a:ext cx="1443652" cy="14436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D7F3C4F-4E06-49D3-8CE6-9C2DA7464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17" y="4059901"/>
            <a:ext cx="1443652" cy="144365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8351DC-9693-4B95-A502-4CF551E29818}"/>
              </a:ext>
            </a:extLst>
          </p:cNvPr>
          <p:cNvGrpSpPr/>
          <p:nvPr/>
        </p:nvGrpSpPr>
        <p:grpSpPr>
          <a:xfrm>
            <a:off x="6840172" y="861134"/>
            <a:ext cx="1443652" cy="1443652"/>
            <a:chOff x="8321469" y="2533216"/>
            <a:chExt cx="1443652" cy="14436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999D9C-F762-4B64-995D-6D9EFD3C4FF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FCED8B6-79A4-4CE2-BBE0-3F67B707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B1096E-F1C0-47A5-A609-389FE9887C1F}"/>
              </a:ext>
            </a:extLst>
          </p:cNvPr>
          <p:cNvGrpSpPr/>
          <p:nvPr/>
        </p:nvGrpSpPr>
        <p:grpSpPr>
          <a:xfrm>
            <a:off x="3609486" y="969146"/>
            <a:ext cx="1443652" cy="1443652"/>
            <a:chOff x="8321469" y="2533216"/>
            <a:chExt cx="1443652" cy="144365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59B2DE-20F0-472F-A7DE-7E3BAE76AF6F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FAFF7B-EA9B-4E9B-8299-EEF731CF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ED0629-A688-4913-BCEE-122903A00E95}"/>
              </a:ext>
            </a:extLst>
          </p:cNvPr>
          <p:cNvCxnSpPr>
            <a:cxnSpLocks/>
          </p:cNvCxnSpPr>
          <p:nvPr/>
        </p:nvCxnSpPr>
        <p:spPr>
          <a:xfrm flipV="1">
            <a:off x="4331312" y="1690972"/>
            <a:ext cx="0" cy="309075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C97543-35C0-476D-A427-AA71C5E48E14}"/>
              </a:ext>
            </a:extLst>
          </p:cNvPr>
          <p:cNvCxnSpPr>
            <a:cxnSpLocks/>
          </p:cNvCxnSpPr>
          <p:nvPr/>
        </p:nvCxnSpPr>
        <p:spPr>
          <a:xfrm>
            <a:off x="2574524" y="2982897"/>
            <a:ext cx="1745748" cy="176091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5CE059F-943D-4792-8E90-9C0480FDAB29}"/>
              </a:ext>
            </a:extLst>
          </p:cNvPr>
          <p:cNvGrpSpPr/>
          <p:nvPr/>
        </p:nvGrpSpPr>
        <p:grpSpPr>
          <a:xfrm>
            <a:off x="3609486" y="4059901"/>
            <a:ext cx="1443652" cy="1443652"/>
            <a:chOff x="8321469" y="2533216"/>
            <a:chExt cx="1443652" cy="144365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0BCAFD4-4D47-48D7-A3E4-9AE21FC041AD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A631C2C-BC5F-45A0-B93B-096D0C18D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6EF639-6A19-4165-BCCD-62D48E909AA1}"/>
              </a:ext>
            </a:extLst>
          </p:cNvPr>
          <p:cNvGrpSpPr/>
          <p:nvPr/>
        </p:nvGrpSpPr>
        <p:grpSpPr>
          <a:xfrm>
            <a:off x="1838693" y="2223155"/>
            <a:ext cx="1443652" cy="1443652"/>
            <a:chOff x="8321469" y="2533216"/>
            <a:chExt cx="1443652" cy="144365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B034AD-3D47-4274-92A2-9B576F1012C3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CB80D1A-69E5-4044-8BAE-D06FF578E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D26FB0-4D21-423B-B994-C1832765FCD1}"/>
              </a:ext>
            </a:extLst>
          </p:cNvPr>
          <p:cNvGrpSpPr/>
          <p:nvPr/>
        </p:nvGrpSpPr>
        <p:grpSpPr>
          <a:xfrm>
            <a:off x="5124911" y="-232638"/>
            <a:ext cx="1443652" cy="1443652"/>
            <a:chOff x="8321469" y="2533216"/>
            <a:chExt cx="1443652" cy="144365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C9A38A9-223A-46ED-8826-4A6880FE75B4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ACFCF76-942D-4EEF-9F10-C738EB2F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0587E5-09B9-4CB4-BE85-0671FF99DC6A}"/>
              </a:ext>
            </a:extLst>
          </p:cNvPr>
          <p:cNvGrpSpPr/>
          <p:nvPr/>
        </p:nvGrpSpPr>
        <p:grpSpPr>
          <a:xfrm>
            <a:off x="5305244" y="5279643"/>
            <a:ext cx="1443652" cy="1443652"/>
            <a:chOff x="8321469" y="2533216"/>
            <a:chExt cx="1443652" cy="144365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99664C7-82A6-4B83-9425-7776BF623A5A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A703F19-3593-40E4-BB41-62D4BE79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0EBBAB-38A6-4883-94D9-F6E2C53CEE24}"/>
              </a:ext>
            </a:extLst>
          </p:cNvPr>
          <p:cNvGrpSpPr/>
          <p:nvPr/>
        </p:nvGrpSpPr>
        <p:grpSpPr>
          <a:xfrm>
            <a:off x="8392148" y="2514523"/>
            <a:ext cx="1443652" cy="1443652"/>
            <a:chOff x="8321469" y="2533216"/>
            <a:chExt cx="1443652" cy="144365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9E0FAD4-6D94-4390-8EF7-27185D34752E}"/>
                </a:ext>
              </a:extLst>
            </p:cNvPr>
            <p:cNvSpPr/>
            <p:nvPr/>
          </p:nvSpPr>
          <p:spPr>
            <a:xfrm>
              <a:off x="8825271" y="3038558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DC50205-B48F-48CD-A3B5-5EE4AF5D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69" y="2533216"/>
              <a:ext cx="1443652" cy="1443652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F22FF725-DFF0-43F0-960A-C545E465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4" y="4052042"/>
            <a:ext cx="1443652" cy="144365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83EDF74-56DF-4EA9-B4BE-E55F2463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99" y="1234663"/>
            <a:ext cx="1443652" cy="1443652"/>
          </a:xfrm>
          <a:prstGeom prst="rect">
            <a:avLst/>
          </a:prstGeom>
        </p:spPr>
      </p:pic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3E2219C7-8295-4476-B0AD-84ED4047113F}"/>
              </a:ext>
            </a:extLst>
          </p:cNvPr>
          <p:cNvSpPr/>
          <p:nvPr/>
        </p:nvSpPr>
        <p:spPr>
          <a:xfrm>
            <a:off x="4659460" y="450045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70980461-D263-4F99-8201-C954B9004BA9}"/>
              </a:ext>
            </a:extLst>
          </p:cNvPr>
          <p:cNvSpPr/>
          <p:nvPr/>
        </p:nvSpPr>
        <p:spPr>
          <a:xfrm>
            <a:off x="7325136" y="4486105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8E318E33-9CDA-4016-8471-F9199069D879}"/>
              </a:ext>
            </a:extLst>
          </p:cNvPr>
          <p:cNvSpPr/>
          <p:nvPr/>
        </p:nvSpPr>
        <p:spPr>
          <a:xfrm>
            <a:off x="7003546" y="1694097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EA6BF714-0E4B-441E-BAA9-C4BC90BFB9EE}"/>
              </a:ext>
            </a:extLst>
          </p:cNvPr>
          <p:cNvSpPr/>
          <p:nvPr/>
        </p:nvSpPr>
        <p:spPr>
          <a:xfrm>
            <a:off x="8840560" y="2971882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BC7A7694-7483-48D4-8B95-A8ED9C0F5A48}"/>
              </a:ext>
            </a:extLst>
          </p:cNvPr>
          <p:cNvSpPr/>
          <p:nvPr/>
        </p:nvSpPr>
        <p:spPr>
          <a:xfrm>
            <a:off x="7246769" y="1278189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7개 57">
            <a:extLst>
              <a:ext uri="{FF2B5EF4-FFF2-40B4-BE49-F238E27FC236}">
                <a16:creationId xmlns:a16="http://schemas.microsoft.com/office/drawing/2014/main" id="{B3CAF0E5-EFAF-441A-BC99-7761CE7659CC}"/>
              </a:ext>
            </a:extLst>
          </p:cNvPr>
          <p:cNvSpPr/>
          <p:nvPr/>
        </p:nvSpPr>
        <p:spPr>
          <a:xfrm>
            <a:off x="4057898" y="1442078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C5886112-B1FF-498C-BFED-8B92ACE73725}"/>
              </a:ext>
            </a:extLst>
          </p:cNvPr>
          <p:cNvSpPr/>
          <p:nvPr/>
        </p:nvSpPr>
        <p:spPr>
          <a:xfrm>
            <a:off x="4104169" y="4486106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640D539B-BAF2-4BBF-922D-2398BD3E6F37}"/>
              </a:ext>
            </a:extLst>
          </p:cNvPr>
          <p:cNvSpPr/>
          <p:nvPr/>
        </p:nvSpPr>
        <p:spPr>
          <a:xfrm>
            <a:off x="2261108" y="2639300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5A6F13BB-D4AB-449E-A346-358144E6B371}"/>
              </a:ext>
            </a:extLst>
          </p:cNvPr>
          <p:cNvSpPr/>
          <p:nvPr/>
        </p:nvSpPr>
        <p:spPr>
          <a:xfrm>
            <a:off x="5568317" y="188080"/>
            <a:ext cx="546828" cy="546828"/>
          </a:xfrm>
          <a:prstGeom prst="star7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805A6468-8808-4ABC-859C-51F424763EE0}"/>
              </a:ext>
            </a:extLst>
          </p:cNvPr>
          <p:cNvSpPr/>
          <p:nvPr/>
        </p:nvSpPr>
        <p:spPr>
          <a:xfrm>
            <a:off x="5744257" y="5717344"/>
            <a:ext cx="546828" cy="546828"/>
          </a:xfrm>
          <a:prstGeom prst="star7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6116878" y="3429000"/>
            <a:ext cx="2958731" cy="283337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V="1">
            <a:off x="6095998" y="503394"/>
            <a:ext cx="20880" cy="575898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V="1">
            <a:off x="6123372" y="3434752"/>
            <a:ext cx="2952237" cy="270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6095999" y="503394"/>
            <a:ext cx="2077375" cy="5002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8866984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632141-3AE5-4BC0-B0DD-6A1409F87353}"/>
              </a:ext>
            </a:extLst>
          </p:cNvPr>
          <p:cNvGrpSpPr/>
          <p:nvPr/>
        </p:nvGrpSpPr>
        <p:grpSpPr>
          <a:xfrm>
            <a:off x="7422707" y="4783657"/>
            <a:ext cx="1417978" cy="1417978"/>
            <a:chOff x="7422707" y="4783657"/>
            <a:chExt cx="1417978" cy="141797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10E9874-419C-4B74-B623-38B53036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707" y="4783657"/>
              <a:ext cx="1417978" cy="141797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FC9AB6-D405-4775-AE71-9AA3CEE639B4}"/>
                </a:ext>
              </a:extLst>
            </p:cNvPr>
            <p:cNvSpPr/>
            <p:nvPr/>
          </p:nvSpPr>
          <p:spPr>
            <a:xfrm>
              <a:off x="7923071" y="528402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923726" y="114875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5897812" y="30126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76386A9-0C42-431A-AADA-ADDADD31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2" y="2752791"/>
            <a:ext cx="1417978" cy="141797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DD7999E-5426-49AF-9241-E4565A64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02" y="649701"/>
            <a:ext cx="1417978" cy="1417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2DB0B-7724-4435-B29A-19CC4F86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5FCF28-86BC-437E-9837-0E14DF6274E9}"/>
              </a:ext>
            </a:extLst>
          </p:cNvPr>
          <p:cNvCxnSpPr>
            <a:cxnSpLocks/>
          </p:cNvCxnSpPr>
          <p:nvPr/>
        </p:nvCxnSpPr>
        <p:spPr>
          <a:xfrm flipV="1">
            <a:off x="8131696" y="1415169"/>
            <a:ext cx="0" cy="4089893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9C0E37AD-F097-4AD0-BF27-E052E9B1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65" y="2739277"/>
            <a:ext cx="1417978" cy="141797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D26CC4D-A077-44EF-8B27-77A37FAD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51" y="4796073"/>
            <a:ext cx="1417978" cy="1417978"/>
          </a:xfrm>
          <a:prstGeom prst="rect">
            <a:avLst/>
          </a:prstGeom>
        </p:spPr>
      </p:pic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F0EDD280-454B-479D-A141-C304F2EAEC2C}"/>
              </a:ext>
            </a:extLst>
          </p:cNvPr>
          <p:cNvSpPr/>
          <p:nvPr/>
        </p:nvSpPr>
        <p:spPr>
          <a:xfrm>
            <a:off x="8797087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DD2AEC8B-9FD5-43DC-9878-C075C160CB32}"/>
              </a:ext>
            </a:extLst>
          </p:cNvPr>
          <p:cNvSpPr/>
          <p:nvPr/>
        </p:nvSpPr>
        <p:spPr>
          <a:xfrm>
            <a:off x="3343340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E52CC952-88C8-45F2-AD4C-6258C4A86E20}"/>
              </a:ext>
            </a:extLst>
          </p:cNvPr>
          <p:cNvSpPr/>
          <p:nvPr/>
        </p:nvSpPr>
        <p:spPr>
          <a:xfrm>
            <a:off x="5822583" y="6026395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C6E6DADA-64F9-4377-9F21-AA41F35824C2}"/>
              </a:ext>
            </a:extLst>
          </p:cNvPr>
          <p:cNvSpPr/>
          <p:nvPr/>
        </p:nvSpPr>
        <p:spPr>
          <a:xfrm>
            <a:off x="5833023" y="236474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3B41BF53-5CB6-4A3F-B487-EFEE4F2DCC15}"/>
              </a:ext>
            </a:extLst>
          </p:cNvPr>
          <p:cNvSpPr/>
          <p:nvPr/>
        </p:nvSpPr>
        <p:spPr>
          <a:xfrm>
            <a:off x="7899960" y="5184985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7개 57">
            <a:extLst>
              <a:ext uri="{FF2B5EF4-FFF2-40B4-BE49-F238E27FC236}">
                <a16:creationId xmlns:a16="http://schemas.microsoft.com/office/drawing/2014/main" id="{4F6F0521-EFF1-4E61-8A28-58C26219FE76}"/>
              </a:ext>
            </a:extLst>
          </p:cNvPr>
          <p:cNvSpPr/>
          <p:nvPr/>
        </p:nvSpPr>
        <p:spPr>
          <a:xfrm>
            <a:off x="4243341" y="5219232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207957CF-9CB8-4301-9033-CD329566D213}"/>
              </a:ext>
            </a:extLst>
          </p:cNvPr>
          <p:cNvSpPr/>
          <p:nvPr/>
        </p:nvSpPr>
        <p:spPr>
          <a:xfrm>
            <a:off x="7870571" y="1078952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V="1">
            <a:off x="6095998" y="503394"/>
            <a:ext cx="20880" cy="575898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6095998" y="3434752"/>
            <a:ext cx="297961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 flipV="1">
            <a:off x="3943078" y="5505634"/>
            <a:ext cx="4230296" cy="3361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/>
          <p:nvPr/>
        </p:nvCxnSpPr>
        <p:spPr>
          <a:xfrm flipH="1">
            <a:off x="4018625" y="503394"/>
            <a:ext cx="2077374" cy="5002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8866984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6095998" y="3461780"/>
            <a:ext cx="2974503" cy="280059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3809998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FC9AB6-D405-4775-AE71-9AA3CEE639B4}"/>
              </a:ext>
            </a:extLst>
          </p:cNvPr>
          <p:cNvSpPr/>
          <p:nvPr/>
        </p:nvSpPr>
        <p:spPr>
          <a:xfrm>
            <a:off x="7923071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5897812" y="30126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843A58-D2B2-4A5D-9F04-DA51801F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86" y="4783657"/>
            <a:ext cx="1417978" cy="14179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10E9874-419C-4B74-B623-38B53036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83" y="4803139"/>
            <a:ext cx="1417978" cy="14179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76386A9-0C42-431A-AADA-ADDADD31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12" y="2752791"/>
            <a:ext cx="1417978" cy="14179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2DB0B-7724-4435-B29A-19CC4F86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D30A876-E287-4E0E-B5B9-65823836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32" y="4992283"/>
            <a:ext cx="1417978" cy="14179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994A4B9-1F38-44E7-A52E-75ACD7DA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65" y="2739277"/>
            <a:ext cx="1417978" cy="1417978"/>
          </a:xfrm>
          <a:prstGeom prst="rect">
            <a:avLst/>
          </a:prstGeom>
        </p:spPr>
      </p:pic>
      <p:sp>
        <p:nvSpPr>
          <p:cNvPr id="49" name="별: 꼭짓점 7개 48">
            <a:extLst>
              <a:ext uri="{FF2B5EF4-FFF2-40B4-BE49-F238E27FC236}">
                <a16:creationId xmlns:a16="http://schemas.microsoft.com/office/drawing/2014/main" id="{1F92A349-1352-46EE-ADEA-5FBC2E94E116}"/>
              </a:ext>
            </a:extLst>
          </p:cNvPr>
          <p:cNvSpPr/>
          <p:nvPr/>
        </p:nvSpPr>
        <p:spPr>
          <a:xfrm>
            <a:off x="8810121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7개 49">
            <a:extLst>
              <a:ext uri="{FF2B5EF4-FFF2-40B4-BE49-F238E27FC236}">
                <a16:creationId xmlns:a16="http://schemas.microsoft.com/office/drawing/2014/main" id="{FD52C1BC-B1CC-4396-89AF-262D2ECA4351}"/>
              </a:ext>
            </a:extLst>
          </p:cNvPr>
          <p:cNvSpPr/>
          <p:nvPr/>
        </p:nvSpPr>
        <p:spPr>
          <a:xfrm>
            <a:off x="3343340" y="3154844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7개 50">
            <a:extLst>
              <a:ext uri="{FF2B5EF4-FFF2-40B4-BE49-F238E27FC236}">
                <a16:creationId xmlns:a16="http://schemas.microsoft.com/office/drawing/2014/main" id="{EE31CB23-9EAD-4F59-B02B-6BAD3E31326C}"/>
              </a:ext>
            </a:extLst>
          </p:cNvPr>
          <p:cNvSpPr/>
          <p:nvPr/>
        </p:nvSpPr>
        <p:spPr>
          <a:xfrm>
            <a:off x="5806002" y="598780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별: 꼭짓점 7개 51">
            <a:extLst>
              <a:ext uri="{FF2B5EF4-FFF2-40B4-BE49-F238E27FC236}">
                <a16:creationId xmlns:a16="http://schemas.microsoft.com/office/drawing/2014/main" id="{32C3F743-FFB2-4008-93CC-9D62E6307E17}"/>
              </a:ext>
            </a:extLst>
          </p:cNvPr>
          <p:cNvSpPr/>
          <p:nvPr/>
        </p:nvSpPr>
        <p:spPr>
          <a:xfrm>
            <a:off x="5843464" y="229980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D7674482-CD59-43C4-A4DD-7028672DB7AD}"/>
              </a:ext>
            </a:extLst>
          </p:cNvPr>
          <p:cNvSpPr/>
          <p:nvPr/>
        </p:nvSpPr>
        <p:spPr>
          <a:xfrm>
            <a:off x="3745209" y="5219232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72B15541-1AEA-48AC-9CB8-0CEC35DDBA24}"/>
              </a:ext>
            </a:extLst>
          </p:cNvPr>
          <p:cNvSpPr/>
          <p:nvPr/>
        </p:nvSpPr>
        <p:spPr>
          <a:xfrm>
            <a:off x="7858282" y="5219232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FEB5DEE1-261E-4364-AB86-7AB91F8E6B7A}"/>
              </a:ext>
            </a:extLst>
          </p:cNvPr>
          <p:cNvSpPr/>
          <p:nvPr/>
        </p:nvSpPr>
        <p:spPr>
          <a:xfrm>
            <a:off x="8556323" y="5421504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7D403A6-B19B-4681-A393-08D58F1F35C7}"/>
              </a:ext>
            </a:extLst>
          </p:cNvPr>
          <p:cNvCxnSpPr>
            <a:cxnSpLocks/>
          </p:cNvCxnSpPr>
          <p:nvPr/>
        </p:nvCxnSpPr>
        <p:spPr>
          <a:xfrm flipV="1">
            <a:off x="8173377" y="1352366"/>
            <a:ext cx="0" cy="415976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22AAA-F909-4562-999A-AC4611A7D06E}"/>
              </a:ext>
            </a:extLst>
          </p:cNvPr>
          <p:cNvCxnSpPr>
            <a:cxnSpLocks/>
          </p:cNvCxnSpPr>
          <p:nvPr/>
        </p:nvCxnSpPr>
        <p:spPr>
          <a:xfrm flipV="1">
            <a:off x="6095998" y="503394"/>
            <a:ext cx="20880" cy="575898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3158148" y="3434752"/>
            <a:ext cx="293785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>
            <a:off x="4000295" y="1352366"/>
            <a:ext cx="4173082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/>
          <p:nvPr/>
        </p:nvCxnSpPr>
        <p:spPr>
          <a:xfrm flipH="1">
            <a:off x="4018625" y="503394"/>
            <a:ext cx="2077374" cy="500224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962510" y="321963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3158148" y="3429000"/>
            <a:ext cx="2958730" cy="292560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4000295" y="1352366"/>
            <a:ext cx="18330" cy="4159761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3834002" y="11357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251CDC-F506-4C21-BA74-9E189923824A}"/>
              </a:ext>
            </a:extLst>
          </p:cNvPr>
          <p:cNvSpPr/>
          <p:nvPr/>
        </p:nvSpPr>
        <p:spPr>
          <a:xfrm>
            <a:off x="3809998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923726" y="114875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5897812" y="30126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2" y="32261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CB6BA7-7417-41CB-836D-196AC73D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2725762"/>
            <a:ext cx="1417978" cy="14179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843A58-D2B2-4A5D-9F04-DA51801F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86" y="4783657"/>
            <a:ext cx="1417978" cy="14179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3F3799-5667-404D-8580-FE49C985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27" y="5580503"/>
            <a:ext cx="1417978" cy="141797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DD7999E-5426-49AF-9241-E4565A64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02" y="649701"/>
            <a:ext cx="1417978" cy="14179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136376-2473-49EA-9809-E66242B87F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38" y="641894"/>
            <a:ext cx="1417978" cy="14179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8FA8D0C-1BA7-4DA4-9DB1-11F2F38D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7" y="2725762"/>
            <a:ext cx="1417978" cy="14179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2DB0B-7724-4435-B29A-19CC4F86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83" y="-170831"/>
            <a:ext cx="1417978" cy="14179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AEF92A00-8B54-49B9-B6E0-33D53F5289E3}"/>
              </a:ext>
            </a:extLst>
          </p:cNvPr>
          <p:cNvSpPr/>
          <p:nvPr/>
        </p:nvSpPr>
        <p:spPr>
          <a:xfrm>
            <a:off x="7923071" y="528402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6EECF2-749F-4F3B-9C98-91A9B806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83" y="4803139"/>
            <a:ext cx="1417978" cy="14179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4EFAD18-575B-44FE-A453-CB056F04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01" y="2725762"/>
            <a:ext cx="1417978" cy="1417978"/>
          </a:xfrm>
          <a:prstGeom prst="rect">
            <a:avLst/>
          </a:prstGeom>
        </p:spPr>
      </p:pic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20E38E65-E38B-4860-9D07-DD9518A4573A}"/>
              </a:ext>
            </a:extLst>
          </p:cNvPr>
          <p:cNvSpPr/>
          <p:nvPr/>
        </p:nvSpPr>
        <p:spPr>
          <a:xfrm>
            <a:off x="5806002" y="598780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AEA5FBB4-3B71-4A3E-92CA-66EF75453218}"/>
              </a:ext>
            </a:extLst>
          </p:cNvPr>
          <p:cNvSpPr/>
          <p:nvPr/>
        </p:nvSpPr>
        <p:spPr>
          <a:xfrm>
            <a:off x="8956076" y="3161337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76BC8AC7-4C6D-4C10-BF3E-0F56EA11EC50}"/>
              </a:ext>
            </a:extLst>
          </p:cNvPr>
          <p:cNvSpPr/>
          <p:nvPr/>
        </p:nvSpPr>
        <p:spPr>
          <a:xfrm>
            <a:off x="2892782" y="3135362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7개 55">
            <a:extLst>
              <a:ext uri="{FF2B5EF4-FFF2-40B4-BE49-F238E27FC236}">
                <a16:creationId xmlns:a16="http://schemas.microsoft.com/office/drawing/2014/main" id="{E5CEEF50-F745-4D4B-9553-089E78D7B482}"/>
              </a:ext>
            </a:extLst>
          </p:cNvPr>
          <p:cNvSpPr/>
          <p:nvPr/>
        </p:nvSpPr>
        <p:spPr>
          <a:xfrm>
            <a:off x="5822583" y="236474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별: 꼭짓점 7개 56">
            <a:extLst>
              <a:ext uri="{FF2B5EF4-FFF2-40B4-BE49-F238E27FC236}">
                <a16:creationId xmlns:a16="http://schemas.microsoft.com/office/drawing/2014/main" id="{9948712E-EB5A-43DE-9554-7FB9B45BDA8E}"/>
              </a:ext>
            </a:extLst>
          </p:cNvPr>
          <p:cNvSpPr/>
          <p:nvPr/>
        </p:nvSpPr>
        <p:spPr>
          <a:xfrm>
            <a:off x="8409248" y="5307089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3105A33-E6DE-4D9E-ABEA-24770883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86" y="4842119"/>
            <a:ext cx="1417978" cy="1417978"/>
          </a:xfrm>
          <a:prstGeom prst="rect">
            <a:avLst/>
          </a:prstGeom>
        </p:spPr>
      </p:pic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83DE4EBB-FF92-494D-8317-AAF25507D329}"/>
              </a:ext>
            </a:extLst>
          </p:cNvPr>
          <p:cNvSpPr/>
          <p:nvPr/>
        </p:nvSpPr>
        <p:spPr>
          <a:xfrm>
            <a:off x="3764111" y="5177303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72B6FB1C-F3AB-4DC6-B8D1-267F82BFF356}"/>
              </a:ext>
            </a:extLst>
          </p:cNvPr>
          <p:cNvSpPr/>
          <p:nvPr/>
        </p:nvSpPr>
        <p:spPr>
          <a:xfrm>
            <a:off x="3764111" y="1070975"/>
            <a:ext cx="546828" cy="546828"/>
          </a:xfrm>
          <a:prstGeom prst="star7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BF2E498E-25B8-469A-9FD7-26BA36F11133}"/>
              </a:ext>
            </a:extLst>
          </p:cNvPr>
          <p:cNvSpPr/>
          <p:nvPr/>
        </p:nvSpPr>
        <p:spPr>
          <a:xfrm>
            <a:off x="7835173" y="1083962"/>
            <a:ext cx="546828" cy="546828"/>
          </a:xfrm>
          <a:prstGeom prst="star7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B1DBDACD-03BF-4CAC-9F71-1D34FBD2D8C9}"/>
              </a:ext>
            </a:extLst>
          </p:cNvPr>
          <p:cNvSpPr/>
          <p:nvPr/>
        </p:nvSpPr>
        <p:spPr>
          <a:xfrm>
            <a:off x="7843545" y="5229561"/>
            <a:ext cx="546828" cy="546828"/>
          </a:xfrm>
          <a:prstGeom prst="star7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2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14828" cy="487533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EE03FC-79A5-4AED-8370-3C5D42B5E06F}"/>
              </a:ext>
            </a:extLst>
          </p:cNvPr>
          <p:cNvCxnSpPr>
            <a:cxnSpLocks/>
          </p:cNvCxnSpPr>
          <p:nvPr/>
        </p:nvCxnSpPr>
        <p:spPr>
          <a:xfrm flipV="1">
            <a:off x="4842728" y="5339132"/>
            <a:ext cx="2391829" cy="2138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47A670-FC77-4DBB-82A9-5FD7BB465B3F}"/>
              </a:ext>
            </a:extLst>
          </p:cNvPr>
          <p:cNvCxnSpPr>
            <a:cxnSpLocks/>
          </p:cNvCxnSpPr>
          <p:nvPr/>
        </p:nvCxnSpPr>
        <p:spPr>
          <a:xfrm flipV="1">
            <a:off x="4977042" y="3459807"/>
            <a:ext cx="1110447" cy="190071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A3FDF8-D963-4EAE-8954-1CD30E6F358A}"/>
              </a:ext>
            </a:extLst>
          </p:cNvPr>
          <p:cNvCxnSpPr>
            <a:cxnSpLocks/>
          </p:cNvCxnSpPr>
          <p:nvPr/>
        </p:nvCxnSpPr>
        <p:spPr>
          <a:xfrm flipH="1" flipV="1">
            <a:off x="6088227" y="3470385"/>
            <a:ext cx="1146330" cy="1930539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1DF7EF-0AFF-4B68-8970-8AB5FABC4F2B}"/>
              </a:ext>
            </a:extLst>
          </p:cNvPr>
          <p:cNvCxnSpPr>
            <a:cxnSpLocks/>
          </p:cNvCxnSpPr>
          <p:nvPr/>
        </p:nvCxnSpPr>
        <p:spPr>
          <a:xfrm>
            <a:off x="4073370" y="1350884"/>
            <a:ext cx="4045259" cy="649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8C55D20-E4EA-427E-8A19-D1C3980B0A79}"/>
              </a:ext>
            </a:extLst>
          </p:cNvPr>
          <p:cNvCxnSpPr>
            <a:cxnSpLocks/>
          </p:cNvCxnSpPr>
          <p:nvPr/>
        </p:nvCxnSpPr>
        <p:spPr>
          <a:xfrm>
            <a:off x="8156563" y="1325827"/>
            <a:ext cx="1522834" cy="210892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C8548C-1F4D-488E-A4F5-45BA3EB3687D}"/>
              </a:ext>
            </a:extLst>
          </p:cNvPr>
          <p:cNvCxnSpPr>
            <a:cxnSpLocks/>
          </p:cNvCxnSpPr>
          <p:nvPr/>
        </p:nvCxnSpPr>
        <p:spPr>
          <a:xfrm flipH="1">
            <a:off x="7234557" y="1357376"/>
            <a:ext cx="884073" cy="398175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V="1">
            <a:off x="2683151" y="3428256"/>
            <a:ext cx="7050437" cy="649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7FA482-4407-4BEC-A887-F7C87686CF68}"/>
              </a:ext>
            </a:extLst>
          </p:cNvPr>
          <p:cNvCxnSpPr>
            <a:cxnSpLocks/>
          </p:cNvCxnSpPr>
          <p:nvPr/>
        </p:nvCxnSpPr>
        <p:spPr>
          <a:xfrm flipH="1">
            <a:off x="2683151" y="1315249"/>
            <a:ext cx="1376494" cy="211300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3E23F9-8278-4AC0-86EA-C40837680374}"/>
              </a:ext>
            </a:extLst>
          </p:cNvPr>
          <p:cNvCxnSpPr>
            <a:cxnSpLocks/>
          </p:cNvCxnSpPr>
          <p:nvPr/>
        </p:nvCxnSpPr>
        <p:spPr>
          <a:xfrm>
            <a:off x="4058329" y="1253640"/>
            <a:ext cx="918713" cy="408549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79ADD94-D529-483E-8FB8-1F50A02435E0}"/>
              </a:ext>
            </a:extLst>
          </p:cNvPr>
          <p:cNvSpPr/>
          <p:nvPr/>
        </p:nvSpPr>
        <p:spPr>
          <a:xfrm>
            <a:off x="2414680" y="3226126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9B536E-908A-4398-9ACF-121AD80C5A1A}"/>
              </a:ext>
            </a:extLst>
          </p:cNvPr>
          <p:cNvSpPr/>
          <p:nvPr/>
        </p:nvSpPr>
        <p:spPr>
          <a:xfrm>
            <a:off x="9441485" y="321963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999D9C-F762-4B64-995D-6D9EFD3C4FFA}"/>
              </a:ext>
            </a:extLst>
          </p:cNvPr>
          <p:cNvSpPr/>
          <p:nvPr/>
        </p:nvSpPr>
        <p:spPr>
          <a:xfrm>
            <a:off x="5887374" y="6079723"/>
            <a:ext cx="417251" cy="4172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3234A2-41F3-4131-AD9D-9EECD0FF6ECF}"/>
              </a:ext>
            </a:extLst>
          </p:cNvPr>
          <p:cNvSpPr/>
          <p:nvPr/>
        </p:nvSpPr>
        <p:spPr>
          <a:xfrm>
            <a:off x="3834002" y="11357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340C12-452A-4EAE-9294-2AED8A74419C}"/>
              </a:ext>
            </a:extLst>
          </p:cNvPr>
          <p:cNvSpPr/>
          <p:nvPr/>
        </p:nvSpPr>
        <p:spPr>
          <a:xfrm>
            <a:off x="7923726" y="114875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29E3CE-E837-4C01-9DAA-0A0107F1DE1D}"/>
              </a:ext>
            </a:extLst>
          </p:cNvPr>
          <p:cNvSpPr/>
          <p:nvPr/>
        </p:nvSpPr>
        <p:spPr>
          <a:xfrm>
            <a:off x="4774761" y="5130507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E4DD547-75DD-43D9-805D-58D877A3F2C4}"/>
              </a:ext>
            </a:extLst>
          </p:cNvPr>
          <p:cNvSpPr/>
          <p:nvPr/>
        </p:nvSpPr>
        <p:spPr>
          <a:xfrm>
            <a:off x="7025932" y="5159661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6D340C0-D36F-43B4-A1D7-D628A9B5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4" y="783007"/>
            <a:ext cx="1196060" cy="11960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220A7D-7259-4869-84B5-6BBD08EF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67" y="2872355"/>
            <a:ext cx="1196060" cy="11960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293DA97-5571-41C7-8764-0CE23272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37" y="759346"/>
            <a:ext cx="1196060" cy="119606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D27BA8-FF58-4D52-91B7-6EBCF514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69" y="2830226"/>
            <a:ext cx="1196060" cy="119606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4F08667-7AB6-4A0C-B6AF-ED63651F1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24" y="4751795"/>
            <a:ext cx="1196060" cy="11960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839F71-B00E-4BD9-9A05-4C93C249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7" y="4802894"/>
            <a:ext cx="1196060" cy="11960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454894B-BEF8-4DDB-9788-22FBAEB7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80" y="5748599"/>
            <a:ext cx="1196060" cy="11960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6D7BE4D-E5FF-4486-A30F-37846CCCC161}"/>
              </a:ext>
            </a:extLst>
          </p:cNvPr>
          <p:cNvSpPr txBox="1"/>
          <p:nvPr/>
        </p:nvSpPr>
        <p:spPr>
          <a:xfrm>
            <a:off x="10039515" y="327167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73A0DE-9A91-4A2A-8149-B3E8DA5692E4}"/>
              </a:ext>
            </a:extLst>
          </p:cNvPr>
          <p:cNvSpPr txBox="1"/>
          <p:nvPr/>
        </p:nvSpPr>
        <p:spPr>
          <a:xfrm>
            <a:off x="1474671" y="334825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6DEBA0-F486-49C4-B02C-F186195079EA}"/>
              </a:ext>
            </a:extLst>
          </p:cNvPr>
          <p:cNvSpPr txBox="1"/>
          <p:nvPr/>
        </p:nvSpPr>
        <p:spPr>
          <a:xfrm>
            <a:off x="6468609" y="69761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62AD76-2719-472D-82E0-87D5F5EE0071}"/>
              </a:ext>
            </a:extLst>
          </p:cNvPr>
          <p:cNvSpPr txBox="1"/>
          <p:nvPr/>
        </p:nvSpPr>
        <p:spPr>
          <a:xfrm>
            <a:off x="6636527" y="61775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035F91-551F-45AA-9A89-46E6FA80ACAA}"/>
              </a:ext>
            </a:extLst>
          </p:cNvPr>
          <p:cNvSpPr txBox="1"/>
          <p:nvPr/>
        </p:nvSpPr>
        <p:spPr>
          <a:xfrm>
            <a:off x="8589246" y="65748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Y+1.2</a:t>
            </a:r>
          </a:p>
          <a:p>
            <a:r>
              <a:rPr lang="en-US" altLang="ko-KR" dirty="0"/>
              <a:t>X+1.4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5AFBA1-737B-4EF4-99CE-3550D9D61CD1}"/>
              </a:ext>
            </a:extLst>
          </p:cNvPr>
          <p:cNvSpPr txBox="1"/>
          <p:nvPr/>
        </p:nvSpPr>
        <p:spPr>
          <a:xfrm>
            <a:off x="2874524" y="742726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Y+1.2</a:t>
            </a:r>
          </a:p>
          <a:p>
            <a:r>
              <a:rPr lang="en-US" altLang="ko-KR" dirty="0"/>
              <a:t>X-1.4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5BE689-9B9D-40FA-8B60-12B31515C507}"/>
              </a:ext>
            </a:extLst>
          </p:cNvPr>
          <p:cNvSpPr txBox="1"/>
          <p:nvPr/>
        </p:nvSpPr>
        <p:spPr>
          <a:xfrm>
            <a:off x="7720955" y="5062918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Y-1.2</a:t>
            </a:r>
          </a:p>
          <a:p>
            <a:r>
              <a:rPr lang="en-US" altLang="ko-KR" dirty="0"/>
              <a:t>X+0.8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6BEFDA-96EB-42EA-ACD3-666896A10044}"/>
              </a:ext>
            </a:extLst>
          </p:cNvPr>
          <p:cNvSpPr txBox="1"/>
          <p:nvPr/>
        </p:nvSpPr>
        <p:spPr>
          <a:xfrm>
            <a:off x="3934004" y="513050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Y-1.2</a:t>
            </a:r>
          </a:p>
          <a:p>
            <a:r>
              <a:rPr lang="en-US" altLang="ko-KR" dirty="0"/>
              <a:t>X-0.8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4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7413" cy="21154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>
            <a:off x="6214369" y="1350883"/>
            <a:ext cx="0" cy="37247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26097DE-3AED-4C71-9A79-CA0FBA89F4F8}"/>
              </a:ext>
            </a:extLst>
          </p:cNvPr>
          <p:cNvGrpSpPr/>
          <p:nvPr/>
        </p:nvGrpSpPr>
        <p:grpSpPr>
          <a:xfrm>
            <a:off x="5540585" y="4519682"/>
            <a:ext cx="1196060" cy="1196060"/>
            <a:chOff x="9081367" y="2872355"/>
            <a:chExt cx="1196060" cy="11960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A2B8646-8820-4FC6-8C00-633583F7B85B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01F938E-0EB7-4EC3-992F-8ED27330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55E45359-CB58-4B6D-A9BF-442F6445BD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46" y="746359"/>
            <a:ext cx="1196060" cy="11960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4A973AB-799A-4A97-AD1E-36D4B903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88" y="783007"/>
            <a:ext cx="1196060" cy="1196060"/>
          </a:xfrm>
          <a:prstGeom prst="rect">
            <a:avLst/>
          </a:prstGeom>
        </p:spPr>
      </p:pic>
      <p:sp>
        <p:nvSpPr>
          <p:cNvPr id="59" name="별: 꼭짓점 7개 58">
            <a:extLst>
              <a:ext uri="{FF2B5EF4-FFF2-40B4-BE49-F238E27FC236}">
                <a16:creationId xmlns:a16="http://schemas.microsoft.com/office/drawing/2014/main" id="{56B539E1-B6C9-44E8-8E1B-6B17622424DA}"/>
              </a:ext>
            </a:extLst>
          </p:cNvPr>
          <p:cNvSpPr/>
          <p:nvPr/>
        </p:nvSpPr>
        <p:spPr>
          <a:xfrm>
            <a:off x="5812981" y="1107623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7개 59">
            <a:extLst>
              <a:ext uri="{FF2B5EF4-FFF2-40B4-BE49-F238E27FC236}">
                <a16:creationId xmlns:a16="http://schemas.microsoft.com/office/drawing/2014/main" id="{FAFEF384-2AEA-477D-ABC0-18C4EB0C19D6}"/>
              </a:ext>
            </a:extLst>
          </p:cNvPr>
          <p:cNvSpPr/>
          <p:nvPr/>
        </p:nvSpPr>
        <p:spPr>
          <a:xfrm>
            <a:off x="7875262" y="1070975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7개 60">
            <a:extLst>
              <a:ext uri="{FF2B5EF4-FFF2-40B4-BE49-F238E27FC236}">
                <a16:creationId xmlns:a16="http://schemas.microsoft.com/office/drawing/2014/main" id="{2C55B22D-5998-432F-B7C3-6C5618F12F5A}"/>
              </a:ext>
            </a:extLst>
          </p:cNvPr>
          <p:cNvSpPr/>
          <p:nvPr/>
        </p:nvSpPr>
        <p:spPr>
          <a:xfrm>
            <a:off x="4098766" y="1077469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7개 61">
            <a:extLst>
              <a:ext uri="{FF2B5EF4-FFF2-40B4-BE49-F238E27FC236}">
                <a16:creationId xmlns:a16="http://schemas.microsoft.com/office/drawing/2014/main" id="{6E57886E-F371-4E5C-B8AF-CD7C670C09BE}"/>
              </a:ext>
            </a:extLst>
          </p:cNvPr>
          <p:cNvSpPr/>
          <p:nvPr/>
        </p:nvSpPr>
        <p:spPr>
          <a:xfrm>
            <a:off x="5848645" y="4844298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CB22A9-52A3-40E5-A0D1-F6CDBB743E08}"/>
              </a:ext>
            </a:extLst>
          </p:cNvPr>
          <p:cNvCxnSpPr>
            <a:cxnSpLocks/>
          </p:cNvCxnSpPr>
          <p:nvPr/>
        </p:nvCxnSpPr>
        <p:spPr>
          <a:xfrm flipH="1" flipV="1">
            <a:off x="3110634" y="3429000"/>
            <a:ext cx="6610416" cy="3080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CD54A5-F1DF-4BB1-B4C8-C7585A369DC9}"/>
              </a:ext>
            </a:extLst>
          </p:cNvPr>
          <p:cNvCxnSpPr>
            <a:cxnSpLocks/>
          </p:cNvCxnSpPr>
          <p:nvPr/>
        </p:nvCxnSpPr>
        <p:spPr>
          <a:xfrm>
            <a:off x="6078982" y="1344389"/>
            <a:ext cx="7413" cy="21154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FE6C68-B97A-4E2C-BA83-A97B198A6240}"/>
              </a:ext>
            </a:extLst>
          </p:cNvPr>
          <p:cNvCxnSpPr>
            <a:cxnSpLocks/>
          </p:cNvCxnSpPr>
          <p:nvPr/>
        </p:nvCxnSpPr>
        <p:spPr>
          <a:xfrm flipV="1">
            <a:off x="6105607" y="1350883"/>
            <a:ext cx="2087039" cy="3015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635F135-7E9B-452C-93E7-6D28C23D74E7}"/>
              </a:ext>
            </a:extLst>
          </p:cNvPr>
          <p:cNvSpPr/>
          <p:nvPr/>
        </p:nvSpPr>
        <p:spPr>
          <a:xfrm>
            <a:off x="5887374" y="32196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98DC7-A1A8-4B89-A27B-4BC3D0DC5C90}"/>
              </a:ext>
            </a:extLst>
          </p:cNvPr>
          <p:cNvSpPr txBox="1"/>
          <p:nvPr/>
        </p:nvSpPr>
        <p:spPr>
          <a:xfrm>
            <a:off x="1367161" y="861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세이콴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167B33-E38E-423D-A8A8-6C103E9FBAAD}"/>
              </a:ext>
            </a:extLst>
          </p:cNvPr>
          <p:cNvSpPr/>
          <p:nvPr/>
        </p:nvSpPr>
        <p:spPr>
          <a:xfrm>
            <a:off x="5877770" y="114225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01E7-AA4B-4121-AED8-534B29C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8" y="2830226"/>
            <a:ext cx="1196060" cy="119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ED2EC7-358D-41C3-8B6D-1C350D80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5" y="783007"/>
            <a:ext cx="1196060" cy="11960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4F4F2E-6A8C-4198-B93D-A7BCFB444C8C}"/>
              </a:ext>
            </a:extLst>
          </p:cNvPr>
          <p:cNvGrpSpPr/>
          <p:nvPr/>
        </p:nvGrpSpPr>
        <p:grpSpPr>
          <a:xfrm>
            <a:off x="9081367" y="2872355"/>
            <a:ext cx="1196060" cy="1196060"/>
            <a:chOff x="9081367" y="2872355"/>
            <a:chExt cx="1196060" cy="119606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9B536E-908A-4398-9ACF-121AD80C5A1A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220A7D-7259-4869-84B5-6BBD08EF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70394-3D15-4A13-A9AB-D7E98777D94E}"/>
              </a:ext>
            </a:extLst>
          </p:cNvPr>
          <p:cNvGrpSpPr/>
          <p:nvPr/>
        </p:nvGrpSpPr>
        <p:grpSpPr>
          <a:xfrm>
            <a:off x="7594616" y="746359"/>
            <a:ext cx="1196060" cy="1196060"/>
            <a:chOff x="6636527" y="4802894"/>
            <a:chExt cx="1196060" cy="119606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E4DD547-75DD-43D9-805D-58D877A3F2C4}"/>
                </a:ext>
              </a:extLst>
            </p:cNvPr>
            <p:cNvSpPr/>
            <p:nvPr/>
          </p:nvSpPr>
          <p:spPr>
            <a:xfrm>
              <a:off x="7025932" y="5159661"/>
              <a:ext cx="417251" cy="417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0839F71-B00E-4BD9-9A05-4C93C249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527" y="4802894"/>
              <a:ext cx="1196060" cy="1196060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DA12ED-88AE-45C6-8AB1-E9D15F847A33}"/>
              </a:ext>
            </a:extLst>
          </p:cNvPr>
          <p:cNvCxnSpPr>
            <a:cxnSpLocks/>
          </p:cNvCxnSpPr>
          <p:nvPr/>
        </p:nvCxnSpPr>
        <p:spPr>
          <a:xfrm flipH="1" flipV="1">
            <a:off x="8192646" y="1350883"/>
            <a:ext cx="1528403" cy="2108924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987C38E-D51F-45DA-852F-710F04070A80}"/>
              </a:ext>
            </a:extLst>
          </p:cNvPr>
          <p:cNvGrpSpPr/>
          <p:nvPr/>
        </p:nvGrpSpPr>
        <p:grpSpPr>
          <a:xfrm>
            <a:off x="2302112" y="2846373"/>
            <a:ext cx="1196060" cy="1196060"/>
            <a:chOff x="9081367" y="2872355"/>
            <a:chExt cx="1196060" cy="119606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932341-E2E6-4383-9260-C54AC09D2DE6}"/>
                </a:ext>
              </a:extLst>
            </p:cNvPr>
            <p:cNvSpPr/>
            <p:nvPr/>
          </p:nvSpPr>
          <p:spPr>
            <a:xfrm>
              <a:off x="9441485" y="3219631"/>
              <a:ext cx="417251" cy="417251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7948BC7-826A-4B0E-A437-2F6D2661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367" y="2872355"/>
              <a:ext cx="1196060" cy="119606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98F3257B-E4BC-4D4C-A707-0BC76D1C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27" y="713721"/>
            <a:ext cx="1196060" cy="119606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455DA46-1D60-4A4B-BA35-36C8F3EF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12" y="4042433"/>
            <a:ext cx="1196060" cy="119606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B139F63-5266-4093-B8F5-25C49151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52" y="4193527"/>
            <a:ext cx="1196060" cy="1196060"/>
          </a:xfrm>
          <a:prstGeom prst="rect">
            <a:avLst/>
          </a:prstGeom>
        </p:spPr>
      </p:pic>
      <p:sp>
        <p:nvSpPr>
          <p:cNvPr id="49" name="별: 꼭짓점 7개 48">
            <a:extLst>
              <a:ext uri="{FF2B5EF4-FFF2-40B4-BE49-F238E27FC236}">
                <a16:creationId xmlns:a16="http://schemas.microsoft.com/office/drawing/2014/main" id="{1D30EE4D-1615-46F4-B54A-5A15C1168084}"/>
              </a:ext>
            </a:extLst>
          </p:cNvPr>
          <p:cNvSpPr/>
          <p:nvPr/>
        </p:nvSpPr>
        <p:spPr>
          <a:xfrm>
            <a:off x="7875262" y="1070975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7개 49">
            <a:extLst>
              <a:ext uri="{FF2B5EF4-FFF2-40B4-BE49-F238E27FC236}">
                <a16:creationId xmlns:a16="http://schemas.microsoft.com/office/drawing/2014/main" id="{E6148AE0-4396-4100-83D0-F3216D09865F}"/>
              </a:ext>
            </a:extLst>
          </p:cNvPr>
          <p:cNvSpPr/>
          <p:nvPr/>
        </p:nvSpPr>
        <p:spPr>
          <a:xfrm>
            <a:off x="3889243" y="1038337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별: 꼭짓점 7개 50">
            <a:extLst>
              <a:ext uri="{FF2B5EF4-FFF2-40B4-BE49-F238E27FC236}">
                <a16:creationId xmlns:a16="http://schemas.microsoft.com/office/drawing/2014/main" id="{ED3857B9-CE26-4258-9C0A-8F2899D17399}"/>
              </a:ext>
            </a:extLst>
          </p:cNvPr>
          <p:cNvSpPr/>
          <p:nvPr/>
        </p:nvSpPr>
        <p:spPr>
          <a:xfrm>
            <a:off x="5822585" y="4486592"/>
            <a:ext cx="546828" cy="546828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별: 꼭짓점 7개 51">
            <a:extLst>
              <a:ext uri="{FF2B5EF4-FFF2-40B4-BE49-F238E27FC236}">
                <a16:creationId xmlns:a16="http://schemas.microsoft.com/office/drawing/2014/main" id="{6137C982-8798-440A-B25A-50012018BFAC}"/>
              </a:ext>
            </a:extLst>
          </p:cNvPr>
          <p:cNvSpPr/>
          <p:nvPr/>
        </p:nvSpPr>
        <p:spPr>
          <a:xfrm>
            <a:off x="5822585" y="1077469"/>
            <a:ext cx="546828" cy="546828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7개 52">
            <a:extLst>
              <a:ext uri="{FF2B5EF4-FFF2-40B4-BE49-F238E27FC236}">
                <a16:creationId xmlns:a16="http://schemas.microsoft.com/office/drawing/2014/main" id="{778BC08B-692C-4118-B52D-C7BA92C5B1A8}"/>
              </a:ext>
            </a:extLst>
          </p:cNvPr>
          <p:cNvSpPr/>
          <p:nvPr/>
        </p:nvSpPr>
        <p:spPr>
          <a:xfrm>
            <a:off x="7529828" y="4301855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7개 53">
            <a:extLst>
              <a:ext uri="{FF2B5EF4-FFF2-40B4-BE49-F238E27FC236}">
                <a16:creationId xmlns:a16="http://schemas.microsoft.com/office/drawing/2014/main" id="{0FD08703-7EF8-4AED-AE76-74E2A95742F7}"/>
              </a:ext>
            </a:extLst>
          </p:cNvPr>
          <p:cNvSpPr/>
          <p:nvPr/>
        </p:nvSpPr>
        <p:spPr>
          <a:xfrm>
            <a:off x="9430619" y="3186393"/>
            <a:ext cx="546828" cy="54682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7개 54">
            <a:extLst>
              <a:ext uri="{FF2B5EF4-FFF2-40B4-BE49-F238E27FC236}">
                <a16:creationId xmlns:a16="http://schemas.microsoft.com/office/drawing/2014/main" id="{886E86E9-F37B-43BD-92AB-A18283114F9D}"/>
              </a:ext>
            </a:extLst>
          </p:cNvPr>
          <p:cNvSpPr/>
          <p:nvPr/>
        </p:nvSpPr>
        <p:spPr>
          <a:xfrm>
            <a:off x="2597441" y="3170989"/>
            <a:ext cx="546828" cy="546828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158</Words>
  <Application>Microsoft Office PowerPoint</Application>
  <PresentationFormat>와이드스크린</PresentationFormat>
  <Paragraphs>92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김민정</dc:creator>
  <cp:lastModifiedBy>hyunwoo jeon</cp:lastModifiedBy>
  <cp:revision>24</cp:revision>
  <dcterms:created xsi:type="dcterms:W3CDTF">2017-12-07T18:24:08Z</dcterms:created>
  <dcterms:modified xsi:type="dcterms:W3CDTF">2017-12-27T12:56:54Z</dcterms:modified>
</cp:coreProperties>
</file>