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533C0-1154-4CC4-8D33-0F35D00F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6A1CC-E9D3-415F-BD83-863230F29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E987A-6EEF-4BD6-B420-1A43B28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769E9-433C-41DA-9EAE-57B5EDDA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7FC0C-9E33-48B5-8FB6-14E310D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AA4E2-F36B-44D8-90BE-F5EC2D5A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7BB0A-2F80-4336-806E-33B4023C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9E748-A4F9-425E-BCFC-2335D5A3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FB336-CDCF-4EC0-A966-8B60865C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CC523-10DE-4B67-9AB0-0922FAD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041E9-0B26-4F6E-A47D-29A40EDD1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54375-9E60-4BDC-81F5-AFB81FDF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2F5B6-3265-4941-8931-497B43CF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1C7D6-F2ED-48FE-9FD2-E83E81C4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9E24D-FB38-4878-9B6F-AAE33BD3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1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E3C1-1901-4761-BFD8-8B4E79A1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A23F5-7862-457A-9CF0-3F67510E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889CF-320F-432A-95ED-E1668709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97BAD-2EAF-4AD9-A015-D224354F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97FA1-0C9B-45B6-A00B-5386444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A8833-2D06-4E86-9F70-D4738F15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6FA0F-BA83-489C-A740-3E5683E4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48B69-145A-42AE-B02D-6539B5B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DC65D-4AAC-488F-999D-80901EA1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AFF9C-1FD7-4F5D-8F37-51E2D571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218EA-123E-466E-87E8-33EECF86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6771B-79CC-475A-8A57-751A8D9B8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0F0AE-24EA-40A5-BABB-69F50ABE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FC7D0-8152-4E25-A00C-7A41D016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8C386-CCE6-4A40-8277-6204FF5A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50551-579B-4DCE-85B2-2C344688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7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3718-4D86-42DE-9CEC-97887524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827D0-8555-47B4-9314-C0F54615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020E0-AE1B-43D1-898B-C8083A0B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84037B-CFEE-4CBB-AF7F-66B647AB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567265-FB76-49F8-8BA6-41B465984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D5EC6-20AB-4A2B-9B0C-6C53BBD5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76915-2235-4FB4-BDD4-3694D8A9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F0D37D-C10C-4F79-8294-1F865D26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4F109-F467-4BBA-8EF2-0B50C8E8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BCFED1-20EE-4117-BA76-B8D2E5FA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B2B42E-C941-41F3-A500-0EEC9324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F3FF7-6F9C-4E82-9C53-14E3A83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48AD4B-3784-4139-9DD7-7CBCA073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8D5403-3DDF-4F89-95B1-BB2DABA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FA712-B7A3-41FE-B22D-372A003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4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1D9F5-962C-4A9F-A3A8-60B04550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C198-DF97-47B5-97D9-9C3DC591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19C4B-1473-4024-9E99-F2561D433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0CA6F-2189-4499-9A8A-1107B404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3657-A1C5-46CE-A81E-19036D3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C25BC-AE08-4607-A420-63E28DF4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F289D-8E92-4E25-968B-40D7B939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E3A2B-F874-4114-852B-2B1582822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41223-EE81-402E-A4C5-49609550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2D88B-A969-4684-A8A8-3ABE2AA9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A11C4-3B5D-48B0-9878-C3D77B06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16475-CAE6-4FCF-9969-24A9C051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E182D9-1B67-4480-A3A8-3B519C3F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FED8A-4349-4FAA-AB5F-359D81146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B97BC-C0D1-4D30-80E9-4F3B3618E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9593-4694-4F85-8D92-A4E98F6525A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18CF-7C65-4D58-8E4F-3F1263601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2603F-50A8-4F94-AAB2-D95DBF2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C8C3-F2DB-4E2D-BA8A-3AB3456A5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2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B0634-2D5E-4576-9614-ED2C7DB6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B0633-ABF7-450E-ACF3-FB186EAB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6" y="1792036"/>
            <a:ext cx="3725411" cy="1994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153A6-8748-49D0-AE1C-D36A2FB72BE6}"/>
              </a:ext>
            </a:extLst>
          </p:cNvPr>
          <p:cNvSpPr txBox="1"/>
          <p:nvPr/>
        </p:nvSpPr>
        <p:spPr>
          <a:xfrm>
            <a:off x="1056314" y="137203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제스처 제어 기획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2109A-4462-4A10-81C8-495A909D9773}"/>
              </a:ext>
            </a:extLst>
          </p:cNvPr>
          <p:cNvSpPr txBox="1"/>
          <p:nvPr/>
        </p:nvSpPr>
        <p:spPr>
          <a:xfrm>
            <a:off x="4422004" y="1872696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º </a:t>
            </a:r>
            <a:r>
              <a:rPr lang="ko-KR" altLang="en-US" dirty="0"/>
              <a:t>제스처를 이용하여 제어하는 </a:t>
            </a:r>
            <a:r>
              <a:rPr lang="ko-KR" altLang="en-US" dirty="0" err="1"/>
              <a:t>드론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마찬가지로 </a:t>
            </a:r>
            <a:r>
              <a:rPr lang="en-US" altLang="ko-KR" dirty="0"/>
              <a:t>RC</a:t>
            </a:r>
            <a:r>
              <a:rPr lang="ko-KR" altLang="en-US" dirty="0"/>
              <a:t>카를 제스처로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제어한다면</a:t>
            </a:r>
            <a:r>
              <a:rPr lang="en-US" altLang="ko-KR" dirty="0"/>
              <a:t>??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D35E52-6E7B-48DE-B20F-DAE7F9BCF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9" y="3784976"/>
            <a:ext cx="3039542" cy="2784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BB2539-B9CC-4DBF-96F8-B95F358E89BC}"/>
              </a:ext>
            </a:extLst>
          </p:cNvPr>
          <p:cNvSpPr txBox="1"/>
          <p:nvPr/>
        </p:nvSpPr>
        <p:spPr>
          <a:xfrm>
            <a:off x="1635853" y="4588265"/>
            <a:ext cx="3946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º </a:t>
            </a:r>
            <a:r>
              <a:rPr lang="ko-KR" altLang="en-US" dirty="0"/>
              <a:t>제스처를 인식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OpenCV</a:t>
            </a:r>
            <a:r>
              <a:rPr lang="ko-KR" altLang="en-US" dirty="0"/>
              <a:t>를 이용한 객체 탐지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구글에서 제공하는 </a:t>
            </a:r>
            <a:r>
              <a:rPr lang="en-US" altLang="ko-KR" dirty="0" err="1"/>
              <a:t>MediaPipe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이용하여 쉽게 손의 움직임을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인식할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30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4D682-282C-4E17-889A-123E3815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BCF7B-64A7-4569-9B06-AF22D9CA9FE7}"/>
              </a:ext>
            </a:extLst>
          </p:cNvPr>
          <p:cNvSpPr txBox="1"/>
          <p:nvPr/>
        </p:nvSpPr>
        <p:spPr>
          <a:xfrm>
            <a:off x="1056314" y="1372030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제스처 제어 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56BCF-A269-43F4-B4F9-001C92958953}"/>
              </a:ext>
            </a:extLst>
          </p:cNvPr>
          <p:cNvSpPr txBox="1"/>
          <p:nvPr/>
        </p:nvSpPr>
        <p:spPr>
          <a:xfrm>
            <a:off x="1186991" y="2950949"/>
            <a:ext cx="242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환경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6DE43-3679-4486-A45B-61DF59784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4" y="4026431"/>
            <a:ext cx="25431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B5C47-3A08-4567-89BA-0BBDB710D92B}"/>
              </a:ext>
            </a:extLst>
          </p:cNvPr>
          <p:cNvSpPr txBox="1"/>
          <p:nvPr/>
        </p:nvSpPr>
        <p:spPr>
          <a:xfrm>
            <a:off x="4463225" y="2858616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손바닥의 가로 길이를 </a:t>
            </a:r>
            <a:endParaRPr lang="en-US" altLang="ko-KR" dirty="0"/>
          </a:p>
          <a:p>
            <a:r>
              <a:rPr lang="ko-KR" altLang="en-US" dirty="0"/>
              <a:t>이용하여 </a:t>
            </a:r>
            <a:r>
              <a:rPr lang="ko-KR" altLang="en-US" dirty="0" err="1"/>
              <a:t>웹캠과의</a:t>
            </a:r>
            <a:r>
              <a:rPr lang="ko-KR" altLang="en-US" dirty="0"/>
              <a:t> 거리 계산</a:t>
            </a:r>
            <a:endParaRPr lang="en-US" altLang="ko-KR" dirty="0"/>
          </a:p>
          <a:p>
            <a:r>
              <a:rPr lang="en-US" altLang="ko-KR" dirty="0"/>
              <a:t>             (Throttle)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740367-DB48-4405-B043-5ADB61A3A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06" y="3886306"/>
            <a:ext cx="1914013" cy="1987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AC6EAC-E447-4B66-87E4-5DC914495D24}"/>
              </a:ext>
            </a:extLst>
          </p:cNvPr>
          <p:cNvSpPr txBox="1"/>
          <p:nvPr/>
        </p:nvSpPr>
        <p:spPr>
          <a:xfrm>
            <a:off x="8118641" y="2858616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손 동작에 따른 좌</a:t>
            </a:r>
            <a:r>
              <a:rPr lang="en-US" altLang="ko-KR" dirty="0"/>
              <a:t>, </a:t>
            </a:r>
            <a:r>
              <a:rPr lang="ko-KR" altLang="en-US" dirty="0"/>
              <a:t>우회전 전환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 (Steering)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C88D5E-E297-4B42-84A8-9370EE41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13" y="3847381"/>
            <a:ext cx="1914013" cy="20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0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C3C1-18F2-49A9-9071-32403ECC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71A0E-3CF5-4DF4-8C42-A158D4328B4F}"/>
              </a:ext>
            </a:extLst>
          </p:cNvPr>
          <p:cNvSpPr/>
          <p:nvPr/>
        </p:nvSpPr>
        <p:spPr>
          <a:xfrm>
            <a:off x="723459" y="15412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 1. </a:t>
            </a:r>
            <a:r>
              <a:rPr lang="ko-KR" altLang="en-US" dirty="0"/>
              <a:t>손바닥의 가로 길이를 </a:t>
            </a:r>
            <a:endParaRPr lang="en-US" altLang="ko-KR" dirty="0"/>
          </a:p>
          <a:p>
            <a:r>
              <a:rPr lang="ko-KR" altLang="en-US" dirty="0"/>
              <a:t>이용하여 </a:t>
            </a:r>
            <a:r>
              <a:rPr lang="ko-KR" altLang="en-US" dirty="0" err="1"/>
              <a:t>웹캠과의</a:t>
            </a:r>
            <a:r>
              <a:rPr lang="ko-KR" altLang="en-US" dirty="0"/>
              <a:t> 거리 계산</a:t>
            </a:r>
            <a:endParaRPr lang="en-US" altLang="ko-KR" dirty="0"/>
          </a:p>
          <a:p>
            <a:r>
              <a:rPr lang="en-US" altLang="ko-KR" dirty="0"/>
              <a:t>             (Throttle)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7EE68-7D0D-4BB1-A40C-7B8C0E22E9D4}"/>
              </a:ext>
            </a:extLst>
          </p:cNvPr>
          <p:cNvSpPr txBox="1"/>
          <p:nvPr/>
        </p:nvSpPr>
        <p:spPr>
          <a:xfrm>
            <a:off x="6296910" y="1541205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3.</a:t>
            </a:r>
            <a:r>
              <a:rPr lang="ko-KR" altLang="en-US" dirty="0"/>
              <a:t> 손 동작에 따른 좌</a:t>
            </a:r>
            <a:r>
              <a:rPr lang="en-US" altLang="ko-KR" dirty="0"/>
              <a:t>, </a:t>
            </a:r>
            <a:r>
              <a:rPr lang="ko-KR" altLang="en-US" dirty="0"/>
              <a:t>우회전 전환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 (Steering)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00E21A-E2ED-45AA-A92E-DE3E94A07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89" y="2373707"/>
            <a:ext cx="2627047" cy="36941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0EDE19-23B7-463F-BADA-150E6819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86" y="2464535"/>
            <a:ext cx="2668672" cy="36033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9F00E4-0575-4F31-BDDB-C9CCC0AA9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8" y="2464536"/>
            <a:ext cx="2627047" cy="36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세부내용</vt:lpstr>
      <vt:lpstr>세부내용</vt:lpstr>
      <vt:lpstr>세부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세부내용</dc:title>
  <dc:creator>user</dc:creator>
  <cp:lastModifiedBy>user</cp:lastModifiedBy>
  <cp:revision>3</cp:revision>
  <dcterms:created xsi:type="dcterms:W3CDTF">2022-02-10T01:54:12Z</dcterms:created>
  <dcterms:modified xsi:type="dcterms:W3CDTF">2022-02-10T02:19:40Z</dcterms:modified>
</cp:coreProperties>
</file>