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5"/>
  </p:notesMasterIdLst>
  <p:sldIdLst>
    <p:sldId id="262" r:id="rId2"/>
    <p:sldId id="259" r:id="rId3"/>
    <p:sldId id="264" r:id="rId4"/>
    <p:sldId id="275" r:id="rId5"/>
    <p:sldId id="267" r:id="rId6"/>
    <p:sldId id="272" r:id="rId7"/>
    <p:sldId id="271" r:id="rId8"/>
    <p:sldId id="265" r:id="rId9"/>
    <p:sldId id="268" r:id="rId10"/>
    <p:sldId id="266" r:id="rId11"/>
    <p:sldId id="270" r:id="rId12"/>
    <p:sldId id="273" r:id="rId13"/>
    <p:sldId id="276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E01"/>
    <a:srgbClr val="C56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3"/>
    <p:restoredTop sz="94851"/>
  </p:normalViewPr>
  <p:slideViewPr>
    <p:cSldViewPr snapToGrid="0" snapToObjects="1">
      <p:cViewPr varScale="1">
        <p:scale>
          <a:sx n="151" d="100"/>
          <a:sy n="151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rgiou Parthenopi, INI-NET-TCB-BE2" userId="66a6f45c-327e-4a49-ab6a-82dc4cb8a20b" providerId="ADAL" clId="{70232889-4B1C-BD43-8186-73A287ACA114}"/>
    <pc:docChg chg="modSld">
      <pc:chgData name="Stergiou Parthenopi, INI-NET-TCB-BE2" userId="66a6f45c-327e-4a49-ab6a-82dc4cb8a20b" providerId="ADAL" clId="{70232889-4B1C-BD43-8186-73A287ACA114}" dt="2022-03-06T16:40:58.661" v="1" actId="20577"/>
      <pc:docMkLst>
        <pc:docMk/>
      </pc:docMkLst>
      <pc:sldChg chg="modSp mod">
        <pc:chgData name="Stergiou Parthenopi, INI-NET-TCB-BE2" userId="66a6f45c-327e-4a49-ab6a-82dc4cb8a20b" providerId="ADAL" clId="{70232889-4B1C-BD43-8186-73A287ACA114}" dt="2022-03-06T16:40:58.661" v="1" actId="20577"/>
        <pc:sldMkLst>
          <pc:docMk/>
          <pc:sldMk cId="4293552252" sldId="272"/>
        </pc:sldMkLst>
        <pc:spChg chg="mod">
          <ac:chgData name="Stergiou Parthenopi, INI-NET-TCB-BE2" userId="66a6f45c-327e-4a49-ab6a-82dc4cb8a20b" providerId="ADAL" clId="{70232889-4B1C-BD43-8186-73A287ACA114}" dt="2022-03-06T16:40:58.661" v="1" actId="20577"/>
          <ac:spMkLst>
            <pc:docMk/>
            <pc:sldMk cId="4293552252" sldId="272"/>
            <ac:spMk id="17" creationId="{CE5D0B55-0DDE-1443-B0C1-AC12FC124E9E}"/>
          </ac:spMkLst>
        </pc:spChg>
      </pc:sldChg>
    </pc:docChg>
  </pc:docChgLst>
  <pc:docChgLst>
    <pc:chgData name="Stergiou Parthenopi, INI-NET-TCB-BE2" userId="66a6f45c-327e-4a49-ab6a-82dc4cb8a20b" providerId="ADAL" clId="{0FCA0544-2999-4543-B864-B059E3B2C19F}"/>
    <pc:docChg chg="undo custSel addSld delSld modSld sldOrd">
      <pc:chgData name="Stergiou Parthenopi, INI-NET-TCB-BE2" userId="66a6f45c-327e-4a49-ab6a-82dc4cb8a20b" providerId="ADAL" clId="{0FCA0544-2999-4543-B864-B059E3B2C19F}" dt="2021-12-03T12:15:48.764" v="5912" actId="122"/>
      <pc:docMkLst>
        <pc:docMk/>
      </pc:docMkLst>
      <pc:sldChg chg="del">
        <pc:chgData name="Stergiou Parthenopi, INI-NET-TCB-BE2" userId="66a6f45c-327e-4a49-ab6a-82dc4cb8a20b" providerId="ADAL" clId="{0FCA0544-2999-4543-B864-B059E3B2C19F}" dt="2021-11-30T23:35:19.539" v="221" actId="2696"/>
        <pc:sldMkLst>
          <pc:docMk/>
          <pc:sldMk cId="131231856" sldId="256"/>
        </pc:sldMkLst>
      </pc:sldChg>
      <pc:sldChg chg="del">
        <pc:chgData name="Stergiou Parthenopi, INI-NET-TCB-BE2" userId="66a6f45c-327e-4a49-ab6a-82dc4cb8a20b" providerId="ADAL" clId="{0FCA0544-2999-4543-B864-B059E3B2C19F}" dt="2021-11-30T23:34:41.470" v="200" actId="2696"/>
        <pc:sldMkLst>
          <pc:docMk/>
          <pc:sldMk cId="1778119618" sldId="258"/>
        </pc:sldMkLst>
      </pc:sldChg>
      <pc:sldChg chg="modSp mod">
        <pc:chgData name="Stergiou Parthenopi, INI-NET-TCB-BE2" userId="66a6f45c-327e-4a49-ab6a-82dc4cb8a20b" providerId="ADAL" clId="{0FCA0544-2999-4543-B864-B059E3B2C19F}" dt="2021-12-01T13:14:31.822" v="3360" actId="20577"/>
        <pc:sldMkLst>
          <pc:docMk/>
          <pc:sldMk cId="62974207" sldId="259"/>
        </pc:sldMkLst>
        <pc:graphicFrameChg chg="mod">
          <ac:chgData name="Stergiou Parthenopi, INI-NET-TCB-BE2" userId="66a6f45c-327e-4a49-ab6a-82dc4cb8a20b" providerId="ADAL" clId="{0FCA0544-2999-4543-B864-B059E3B2C19F}" dt="2021-12-01T13:14:31.822" v="3360" actId="20577"/>
          <ac:graphicFrameMkLst>
            <pc:docMk/>
            <pc:sldMk cId="62974207" sldId="259"/>
            <ac:graphicFrameMk id="18" creationId="{2FFF21C1-64F4-42DF-BFD8-83EC3020704A}"/>
          </ac:graphicFrameMkLst>
        </pc:graphicFrameChg>
      </pc:sldChg>
      <pc:sldChg chg="del">
        <pc:chgData name="Stergiou Parthenopi, INI-NET-TCB-BE2" userId="66a6f45c-327e-4a49-ab6a-82dc4cb8a20b" providerId="ADAL" clId="{0FCA0544-2999-4543-B864-B059E3B2C19F}" dt="2021-11-30T23:34:44.885" v="201" actId="2696"/>
        <pc:sldMkLst>
          <pc:docMk/>
          <pc:sldMk cId="141898933" sldId="260"/>
        </pc:sldMkLst>
      </pc:sldChg>
      <pc:sldChg chg="del">
        <pc:chgData name="Stergiou Parthenopi, INI-NET-TCB-BE2" userId="66a6f45c-327e-4a49-ab6a-82dc4cb8a20b" providerId="ADAL" clId="{0FCA0544-2999-4543-B864-B059E3B2C19F}" dt="2021-12-01T11:41:31.557" v="1883" actId="2696"/>
        <pc:sldMkLst>
          <pc:docMk/>
          <pc:sldMk cId="1877676015" sldId="261"/>
        </pc:sldMkLst>
      </pc:sldChg>
      <pc:sldChg chg="addSp modSp mod">
        <pc:chgData name="Stergiou Parthenopi, INI-NET-TCB-BE2" userId="66a6f45c-327e-4a49-ab6a-82dc4cb8a20b" providerId="ADAL" clId="{0FCA0544-2999-4543-B864-B059E3B2C19F}" dt="2021-12-01T17:03:07.794" v="5562" actId="20577"/>
        <pc:sldMkLst>
          <pc:docMk/>
          <pc:sldMk cId="2283159885" sldId="262"/>
        </pc:sldMkLst>
        <pc:spChg chg="mod">
          <ac:chgData name="Stergiou Parthenopi, INI-NET-TCB-BE2" userId="66a6f45c-327e-4a49-ab6a-82dc4cb8a20b" providerId="ADAL" clId="{0FCA0544-2999-4543-B864-B059E3B2C19F}" dt="2021-12-01T17:03:07.794" v="5562" actId="20577"/>
          <ac:spMkLst>
            <pc:docMk/>
            <pc:sldMk cId="2283159885" sldId="262"/>
            <ac:spMk id="2" creationId="{3D32EFC1-B955-D942-B42D-9E370989A2B3}"/>
          </ac:spMkLst>
        </pc:spChg>
        <pc:picChg chg="add mod">
          <ac:chgData name="Stergiou Parthenopi, INI-NET-TCB-BE2" userId="66a6f45c-327e-4a49-ab6a-82dc4cb8a20b" providerId="ADAL" clId="{0FCA0544-2999-4543-B864-B059E3B2C19F}" dt="2021-11-30T23:41:55.056" v="264" actId="1076"/>
          <ac:picMkLst>
            <pc:docMk/>
            <pc:sldMk cId="2283159885" sldId="262"/>
            <ac:picMk id="7" creationId="{E2709D5F-A5D3-AA47-9270-4B4F15A65631}"/>
          </ac:picMkLst>
        </pc:picChg>
      </pc:sldChg>
      <pc:sldChg chg="new del">
        <pc:chgData name="Stergiou Parthenopi, INI-NET-TCB-BE2" userId="66a6f45c-327e-4a49-ab6a-82dc4cb8a20b" providerId="ADAL" clId="{0FCA0544-2999-4543-B864-B059E3B2C19F}" dt="2021-12-01T10:04:09.518" v="334" actId="2696"/>
        <pc:sldMkLst>
          <pc:docMk/>
          <pc:sldMk cId="2811657182" sldId="263"/>
        </pc:sldMkLst>
      </pc:sldChg>
      <pc:sldChg chg="addSp delSp modSp add del mod ord">
        <pc:chgData name="Stergiou Parthenopi, INI-NET-TCB-BE2" userId="66a6f45c-327e-4a49-ab6a-82dc4cb8a20b" providerId="ADAL" clId="{0FCA0544-2999-4543-B864-B059E3B2C19F}" dt="2021-12-01T11:36:03.097" v="1832" actId="2696"/>
        <pc:sldMkLst>
          <pc:docMk/>
          <pc:sldMk cId="3745536159" sldId="263"/>
        </pc:sldMkLst>
        <pc:spChg chg="mod">
          <ac:chgData name="Stergiou Parthenopi, INI-NET-TCB-BE2" userId="66a6f45c-327e-4a49-ab6a-82dc4cb8a20b" providerId="ADAL" clId="{0FCA0544-2999-4543-B864-B059E3B2C19F}" dt="2021-12-01T11:34:01.235" v="1816" actId="1076"/>
          <ac:spMkLst>
            <pc:docMk/>
            <pc:sldMk cId="3745536159" sldId="263"/>
            <ac:spMk id="2" creationId="{D845D163-3441-C547-BDED-B4AAA34B04E9}"/>
          </ac:spMkLst>
        </pc:spChg>
        <pc:spChg chg="add del mod">
          <ac:chgData name="Stergiou Parthenopi, INI-NET-TCB-BE2" userId="66a6f45c-327e-4a49-ab6a-82dc4cb8a20b" providerId="ADAL" clId="{0FCA0544-2999-4543-B864-B059E3B2C19F}" dt="2021-12-01T10:09:49.570" v="337"/>
          <ac:spMkLst>
            <pc:docMk/>
            <pc:sldMk cId="3745536159" sldId="263"/>
            <ac:spMk id="5" creationId="{AAE3B091-39A6-194C-9734-DAF758A38043}"/>
          </ac:spMkLst>
        </pc:spChg>
        <pc:spChg chg="add mod">
          <ac:chgData name="Stergiou Parthenopi, INI-NET-TCB-BE2" userId="66a6f45c-327e-4a49-ab6a-82dc4cb8a20b" providerId="ADAL" clId="{0FCA0544-2999-4543-B864-B059E3B2C19F}" dt="2021-12-01T10:41:23.544" v="1265" actId="5793"/>
          <ac:spMkLst>
            <pc:docMk/>
            <pc:sldMk cId="3745536159" sldId="263"/>
            <ac:spMk id="6" creationId="{88BC0990-ECA4-4148-A872-E0219FB39CF5}"/>
          </ac:spMkLst>
        </pc:spChg>
        <pc:spChg chg="add del mod">
          <ac:chgData name="Stergiou Parthenopi, INI-NET-TCB-BE2" userId="66a6f45c-327e-4a49-ab6a-82dc4cb8a20b" providerId="ADAL" clId="{0FCA0544-2999-4543-B864-B059E3B2C19F}" dt="2021-12-01T10:31:27.668" v="929" actId="478"/>
          <ac:spMkLst>
            <pc:docMk/>
            <pc:sldMk cId="3745536159" sldId="263"/>
            <ac:spMk id="14" creationId="{B5222790-1234-C84A-B92E-2C58631A099A}"/>
          </ac:spMkLst>
        </pc:spChg>
        <pc:graphicFrameChg chg="del">
          <ac:chgData name="Stergiou Parthenopi, INI-NET-TCB-BE2" userId="66a6f45c-327e-4a49-ab6a-82dc4cb8a20b" providerId="ADAL" clId="{0FCA0544-2999-4543-B864-B059E3B2C19F}" dt="2021-12-01T10:09:37.190" v="336" actId="21"/>
          <ac:graphicFrameMkLst>
            <pc:docMk/>
            <pc:sldMk cId="3745536159" sldId="263"/>
            <ac:graphicFrameMk id="18" creationId="{2FFF21C1-64F4-42DF-BFD8-83EC3020704A}"/>
          </ac:graphicFrameMkLst>
        </pc:graphicFrameChg>
        <pc:picChg chg="add del mod">
          <ac:chgData name="Stergiou Parthenopi, INI-NET-TCB-BE2" userId="66a6f45c-327e-4a49-ab6a-82dc4cb8a20b" providerId="ADAL" clId="{0FCA0544-2999-4543-B864-B059E3B2C19F}" dt="2021-12-01T10:35:47.618" v="1056" actId="478"/>
          <ac:picMkLst>
            <pc:docMk/>
            <pc:sldMk cId="3745536159" sldId="263"/>
            <ac:picMk id="7" creationId="{5DC49D3D-A6B4-8F4B-82BD-2F13FEABC2EB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0:35:52.067" v="1057" actId="478"/>
          <ac:picMkLst>
            <pc:docMk/>
            <pc:sldMk cId="3745536159" sldId="263"/>
            <ac:picMk id="8" creationId="{21FA61B1-763B-B944-B42B-8E843FAC7E94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1:30:16.310" v="1735" actId="478"/>
          <ac:picMkLst>
            <pc:docMk/>
            <pc:sldMk cId="3745536159" sldId="263"/>
            <ac:picMk id="9" creationId="{048CCCD8-814B-8B4C-8D01-9C2CB4028B3B}"/>
          </ac:picMkLst>
        </pc:picChg>
        <pc:picChg chg="add mod">
          <ac:chgData name="Stergiou Parthenopi, INI-NET-TCB-BE2" userId="66a6f45c-327e-4a49-ab6a-82dc4cb8a20b" providerId="ADAL" clId="{0FCA0544-2999-4543-B864-B059E3B2C19F}" dt="2021-12-01T11:33:14.008" v="1754" actId="1076"/>
          <ac:picMkLst>
            <pc:docMk/>
            <pc:sldMk cId="3745536159" sldId="263"/>
            <ac:picMk id="10" creationId="{3C7BD968-6C57-624D-9BE2-1B2872AC56BD}"/>
          </ac:picMkLst>
        </pc:picChg>
        <pc:picChg chg="add mod">
          <ac:chgData name="Stergiou Parthenopi, INI-NET-TCB-BE2" userId="66a6f45c-327e-4a49-ab6a-82dc4cb8a20b" providerId="ADAL" clId="{0FCA0544-2999-4543-B864-B059E3B2C19F}" dt="2021-12-01T11:33:07.989" v="1753" actId="1076"/>
          <ac:picMkLst>
            <pc:docMk/>
            <pc:sldMk cId="3745536159" sldId="263"/>
            <ac:picMk id="11" creationId="{4F3925C1-BC1E-5141-8347-E862EC69D057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0:25:40.515" v="685" actId="478"/>
          <ac:picMkLst>
            <pc:docMk/>
            <pc:sldMk cId="3745536159" sldId="263"/>
            <ac:picMk id="1026" creationId="{9797BD73-D099-B147-A9A5-20BFDA37F095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0:27:53.879" v="781" actId="478"/>
          <ac:picMkLst>
            <pc:docMk/>
            <pc:sldMk cId="3745536159" sldId="263"/>
            <ac:picMk id="1028" creationId="{BC21D2F9-613E-8E4F-A18E-7F83048127A1}"/>
          </ac:picMkLst>
        </pc:picChg>
      </pc:sldChg>
      <pc:sldChg chg="addSp delSp modSp add mod ord">
        <pc:chgData name="Stergiou Parthenopi, INI-NET-TCB-BE2" userId="66a6f45c-327e-4a49-ab6a-82dc4cb8a20b" providerId="ADAL" clId="{0FCA0544-2999-4543-B864-B059E3B2C19F}" dt="2021-12-03T10:06:29.708" v="5841" actId="1076"/>
        <pc:sldMkLst>
          <pc:docMk/>
          <pc:sldMk cId="3179562584" sldId="264"/>
        </pc:sldMkLst>
        <pc:spChg chg="mod">
          <ac:chgData name="Stergiou Parthenopi, INI-NET-TCB-BE2" userId="66a6f45c-327e-4a49-ab6a-82dc4cb8a20b" providerId="ADAL" clId="{0FCA0544-2999-4543-B864-B059E3B2C19F}" dt="2021-12-03T09:40:01.559" v="5697" actId="20577"/>
          <ac:spMkLst>
            <pc:docMk/>
            <pc:sldMk cId="3179562584" sldId="264"/>
            <ac:spMk id="2" creationId="{D845D163-3441-C547-BDED-B4AAA34B04E9}"/>
          </ac:spMkLst>
        </pc:spChg>
        <pc:spChg chg="add del mod">
          <ac:chgData name="Stergiou Parthenopi, INI-NET-TCB-BE2" userId="66a6f45c-327e-4a49-ab6a-82dc4cb8a20b" providerId="ADAL" clId="{0FCA0544-2999-4543-B864-B059E3B2C19F}" dt="2021-12-01T12:00:33.561" v="2480" actId="478"/>
          <ac:spMkLst>
            <pc:docMk/>
            <pc:sldMk cId="3179562584" sldId="264"/>
            <ac:spMk id="13" creationId="{B9FCC50C-5A42-6845-B7A8-BF7841343521}"/>
          </ac:spMkLst>
        </pc:spChg>
        <pc:spChg chg="add mod">
          <ac:chgData name="Stergiou Parthenopi, INI-NET-TCB-BE2" userId="66a6f45c-327e-4a49-ab6a-82dc4cb8a20b" providerId="ADAL" clId="{0FCA0544-2999-4543-B864-B059E3B2C19F}" dt="2021-12-03T10:06:04.620" v="5835" actId="1076"/>
          <ac:spMkLst>
            <pc:docMk/>
            <pc:sldMk cId="3179562584" sldId="264"/>
            <ac:spMk id="13" creationId="{E444AAD8-A520-114F-8560-E458DFFAE274}"/>
          </ac:spMkLst>
        </pc:spChg>
        <pc:spChg chg="mod">
          <ac:chgData name="Stergiou Parthenopi, INI-NET-TCB-BE2" userId="66a6f45c-327e-4a49-ab6a-82dc4cb8a20b" providerId="ADAL" clId="{0FCA0544-2999-4543-B864-B059E3B2C19F}" dt="2021-12-03T09:39:02.674" v="5681" actId="1076"/>
          <ac:spMkLst>
            <pc:docMk/>
            <pc:sldMk cId="3179562584" sldId="264"/>
            <ac:spMk id="14" creationId="{B5222790-1234-C84A-B92E-2C58631A099A}"/>
          </ac:spMkLst>
        </pc:spChg>
        <pc:spChg chg="add del mod">
          <ac:chgData name="Stergiou Parthenopi, INI-NET-TCB-BE2" userId="66a6f45c-327e-4a49-ab6a-82dc4cb8a20b" providerId="ADAL" clId="{0FCA0544-2999-4543-B864-B059E3B2C19F}" dt="2021-12-03T09:39:54.685" v="5695" actId="478"/>
          <ac:spMkLst>
            <pc:docMk/>
            <pc:sldMk cId="3179562584" sldId="264"/>
            <ac:spMk id="15" creationId="{1928EA33-F97E-1C4E-941B-6FA19A800195}"/>
          </ac:spMkLst>
        </pc:spChg>
        <pc:spChg chg="add del mod">
          <ac:chgData name="Stergiou Parthenopi, INI-NET-TCB-BE2" userId="66a6f45c-327e-4a49-ab6a-82dc4cb8a20b" providerId="ADAL" clId="{0FCA0544-2999-4543-B864-B059E3B2C19F}" dt="2021-12-01T12:00:31.158" v="2479" actId="478"/>
          <ac:spMkLst>
            <pc:docMk/>
            <pc:sldMk cId="3179562584" sldId="264"/>
            <ac:spMk id="15" creationId="{AE5BC1AD-D8A7-B44C-9079-151B5A66E3FA}"/>
          </ac:spMkLst>
        </pc:spChg>
        <pc:spChg chg="add del mod">
          <ac:chgData name="Stergiou Parthenopi, INI-NET-TCB-BE2" userId="66a6f45c-327e-4a49-ab6a-82dc4cb8a20b" providerId="ADAL" clId="{0FCA0544-2999-4543-B864-B059E3B2C19F}" dt="2021-12-03T09:50:55.004" v="5718" actId="478"/>
          <ac:spMkLst>
            <pc:docMk/>
            <pc:sldMk cId="3179562584" sldId="264"/>
            <ac:spMk id="21" creationId="{1D70768A-7368-A848-AFAC-81FBBBC7D715}"/>
          </ac:spMkLst>
        </pc:spChg>
        <pc:spChg chg="add del">
          <ac:chgData name="Stergiou Parthenopi, INI-NET-TCB-BE2" userId="66a6f45c-327e-4a49-ab6a-82dc4cb8a20b" providerId="ADAL" clId="{0FCA0544-2999-4543-B864-B059E3B2C19F}" dt="2021-12-03T10:06:01.977" v="5824" actId="11529"/>
          <ac:spMkLst>
            <pc:docMk/>
            <pc:sldMk cId="3179562584" sldId="264"/>
            <ac:spMk id="33" creationId="{56BD6A59-7A2F-574B-9746-39AD172A50F1}"/>
          </ac:spMkLst>
        </pc:spChg>
        <pc:picChg chg="add del mod">
          <ac:chgData name="Stergiou Parthenopi, INI-NET-TCB-BE2" userId="66a6f45c-327e-4a49-ab6a-82dc4cb8a20b" providerId="ADAL" clId="{0FCA0544-2999-4543-B864-B059E3B2C19F}" dt="2021-12-03T09:42:21.268" v="5704" actId="478"/>
          <ac:picMkLst>
            <pc:docMk/>
            <pc:sldMk cId="3179562584" sldId="264"/>
            <ac:picMk id="5" creationId="{E2C3D104-27DD-B443-8608-8D5CDC755806}"/>
          </ac:picMkLst>
        </pc:picChg>
        <pc:picChg chg="add del mod">
          <ac:chgData name="Stergiou Parthenopi, INI-NET-TCB-BE2" userId="66a6f45c-327e-4a49-ab6a-82dc4cb8a20b" providerId="ADAL" clId="{0FCA0544-2999-4543-B864-B059E3B2C19F}" dt="2021-12-03T09:59:56.796" v="5768" actId="21"/>
          <ac:picMkLst>
            <pc:docMk/>
            <pc:sldMk cId="3179562584" sldId="264"/>
            <ac:picMk id="16" creationId="{152C5636-64FD-7344-8493-CD18BB23DE2C}"/>
          </ac:picMkLst>
        </pc:picChg>
        <pc:picChg chg="add mod">
          <ac:chgData name="Stergiou Parthenopi, INI-NET-TCB-BE2" userId="66a6f45c-327e-4a49-ab6a-82dc4cb8a20b" providerId="ADAL" clId="{0FCA0544-2999-4543-B864-B059E3B2C19F}" dt="2021-12-03T10:06:24.953" v="5840" actId="1076"/>
          <ac:picMkLst>
            <pc:docMk/>
            <pc:sldMk cId="3179562584" sldId="264"/>
            <ac:picMk id="23" creationId="{94392431-5720-9C4B-BECB-CC85FFE6600E}"/>
          </ac:picMkLst>
        </pc:picChg>
        <pc:picChg chg="mod">
          <ac:chgData name="Stergiou Parthenopi, INI-NET-TCB-BE2" userId="66a6f45c-327e-4a49-ab6a-82dc4cb8a20b" providerId="ADAL" clId="{0FCA0544-2999-4543-B864-B059E3B2C19F}" dt="2021-12-03T09:29:27.743" v="5650" actId="14100"/>
          <ac:picMkLst>
            <pc:docMk/>
            <pc:sldMk cId="3179562584" sldId="264"/>
            <ac:picMk id="1026" creationId="{9797BD73-D099-B147-A9A5-20BFDA37F095}"/>
          </ac:picMkLst>
        </pc:picChg>
        <pc:picChg chg="del mod">
          <ac:chgData name="Stergiou Parthenopi, INI-NET-TCB-BE2" userId="66a6f45c-327e-4a49-ab6a-82dc4cb8a20b" providerId="ADAL" clId="{0FCA0544-2999-4543-B864-B059E3B2C19F}" dt="2021-12-01T17:06:04.727" v="5574" actId="478"/>
          <ac:picMkLst>
            <pc:docMk/>
            <pc:sldMk cId="3179562584" sldId="264"/>
            <ac:picMk id="1028" creationId="{BC21D2F9-613E-8E4F-A18E-7F83048127A1}"/>
          </ac:picMkLst>
        </pc:picChg>
        <pc:picChg chg="add del mod">
          <ac:chgData name="Stergiou Parthenopi, INI-NET-TCB-BE2" userId="66a6f45c-327e-4a49-ab6a-82dc4cb8a20b" providerId="ADAL" clId="{0FCA0544-2999-4543-B864-B059E3B2C19F}" dt="2021-12-03T09:38:40.227" v="5677" actId="21"/>
          <ac:picMkLst>
            <pc:docMk/>
            <pc:sldMk cId="3179562584" sldId="264"/>
            <ac:picMk id="2050" creationId="{0AA1A456-05F6-EA40-80D2-35AF6CF150C5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4:18:23.339" v="5050" actId="478"/>
          <ac:picMkLst>
            <pc:docMk/>
            <pc:sldMk cId="3179562584" sldId="264"/>
            <ac:picMk id="3074" creationId="{C4F9D536-EB53-4141-9BDD-1DB4CC91A8BB}"/>
          </ac:picMkLst>
        </pc:picChg>
        <pc:cxnChg chg="add mod">
          <ac:chgData name="Stergiou Parthenopi, INI-NET-TCB-BE2" userId="66a6f45c-327e-4a49-ab6a-82dc4cb8a20b" providerId="ADAL" clId="{0FCA0544-2999-4543-B864-B059E3B2C19F}" dt="2021-12-03T10:06:29.708" v="5841" actId="1076"/>
          <ac:cxnSpMkLst>
            <pc:docMk/>
            <pc:sldMk cId="3179562584" sldId="264"/>
            <ac:cxnSpMk id="8" creationId="{3256B2CD-4B43-4947-B153-87DBB39F117E}"/>
          </ac:cxnSpMkLst>
        </pc:cxnChg>
        <pc:cxnChg chg="add del mod">
          <ac:chgData name="Stergiou Parthenopi, INI-NET-TCB-BE2" userId="66a6f45c-327e-4a49-ab6a-82dc4cb8a20b" providerId="ADAL" clId="{0FCA0544-2999-4543-B864-B059E3B2C19F}" dt="2021-12-03T10:06:03.582" v="5832" actId="11529"/>
          <ac:cxnSpMkLst>
            <pc:docMk/>
            <pc:sldMk cId="3179562584" sldId="264"/>
            <ac:cxnSpMk id="20" creationId="{68885EAB-AA38-F948-8D91-7B5248F303B2}"/>
          </ac:cxnSpMkLst>
        </pc:cxnChg>
        <pc:cxnChg chg="add del mod">
          <ac:chgData name="Stergiou Parthenopi, INI-NET-TCB-BE2" userId="66a6f45c-327e-4a49-ab6a-82dc4cb8a20b" providerId="ADAL" clId="{0FCA0544-2999-4543-B864-B059E3B2C19F}" dt="2021-12-03T10:06:01.017" v="5822" actId="11529"/>
          <ac:cxnSpMkLst>
            <pc:docMk/>
            <pc:sldMk cId="3179562584" sldId="264"/>
            <ac:cxnSpMk id="35" creationId="{50A7B48D-240D-294D-88D8-B280645F1883}"/>
          </ac:cxnSpMkLst>
        </pc:cxnChg>
      </pc:sldChg>
      <pc:sldChg chg="new del">
        <pc:chgData name="Stergiou Parthenopi, INI-NET-TCB-BE2" userId="66a6f45c-327e-4a49-ab6a-82dc4cb8a20b" providerId="ADAL" clId="{0FCA0544-2999-4543-B864-B059E3B2C19F}" dt="2021-12-01T10:33:21.791" v="941" actId="2696"/>
        <pc:sldMkLst>
          <pc:docMk/>
          <pc:sldMk cId="945015301" sldId="265"/>
        </pc:sldMkLst>
      </pc:sldChg>
      <pc:sldChg chg="addSp delSp modSp add mod">
        <pc:chgData name="Stergiou Parthenopi, INI-NET-TCB-BE2" userId="66a6f45c-327e-4a49-ab6a-82dc4cb8a20b" providerId="ADAL" clId="{0FCA0544-2999-4543-B864-B059E3B2C19F}" dt="2021-12-01T13:36:17.670" v="3784" actId="1076"/>
        <pc:sldMkLst>
          <pc:docMk/>
          <pc:sldMk cId="2719964417" sldId="265"/>
        </pc:sldMkLst>
        <pc:spChg chg="mod">
          <ac:chgData name="Stergiou Parthenopi, INI-NET-TCB-BE2" userId="66a6f45c-327e-4a49-ab6a-82dc4cb8a20b" providerId="ADAL" clId="{0FCA0544-2999-4543-B864-B059E3B2C19F}" dt="2021-12-01T13:36:17.670" v="3784" actId="1076"/>
          <ac:spMkLst>
            <pc:docMk/>
            <pc:sldMk cId="2719964417" sldId="265"/>
            <ac:spMk id="2" creationId="{D845D163-3441-C547-BDED-B4AAA34B04E9}"/>
          </ac:spMkLst>
        </pc:spChg>
        <pc:spChg chg="add del mod">
          <ac:chgData name="Stergiou Parthenopi, INI-NET-TCB-BE2" userId="66a6f45c-327e-4a49-ab6a-82dc4cb8a20b" providerId="ADAL" clId="{0FCA0544-2999-4543-B864-B059E3B2C19F}" dt="2021-12-01T13:36:12.764" v="3783" actId="478"/>
          <ac:spMkLst>
            <pc:docMk/>
            <pc:sldMk cId="2719964417" sldId="265"/>
            <ac:spMk id="5" creationId="{B2BBD570-47F3-534D-B544-FBEC1931B69B}"/>
          </ac:spMkLst>
        </pc:spChg>
        <pc:spChg chg="del mod">
          <ac:chgData name="Stergiou Parthenopi, INI-NET-TCB-BE2" userId="66a6f45c-327e-4a49-ab6a-82dc4cb8a20b" providerId="ADAL" clId="{0FCA0544-2999-4543-B864-B059E3B2C19F}" dt="2021-12-01T13:36:09.351" v="3781" actId="478"/>
          <ac:spMkLst>
            <pc:docMk/>
            <pc:sldMk cId="2719964417" sldId="265"/>
            <ac:spMk id="6" creationId="{88BC0990-ECA4-4148-A872-E0219FB39CF5}"/>
          </ac:spMkLst>
        </pc:spChg>
        <pc:spChg chg="add mod">
          <ac:chgData name="Stergiou Parthenopi, INI-NET-TCB-BE2" userId="66a6f45c-327e-4a49-ab6a-82dc4cb8a20b" providerId="ADAL" clId="{0FCA0544-2999-4543-B864-B059E3B2C19F}" dt="2021-12-01T13:36:03.344" v="3780" actId="1076"/>
          <ac:spMkLst>
            <pc:docMk/>
            <pc:sldMk cId="2719964417" sldId="265"/>
            <ac:spMk id="12" creationId="{D6A96F80-583A-534F-A07A-4208230A9B8C}"/>
          </ac:spMkLst>
        </pc:spChg>
        <pc:spChg chg="add del mod">
          <ac:chgData name="Stergiou Parthenopi, INI-NET-TCB-BE2" userId="66a6f45c-327e-4a49-ab6a-82dc4cb8a20b" providerId="ADAL" clId="{0FCA0544-2999-4543-B864-B059E3B2C19F}" dt="2021-12-01T13:36:11.578" v="3782" actId="478"/>
          <ac:spMkLst>
            <pc:docMk/>
            <pc:sldMk cId="2719964417" sldId="265"/>
            <ac:spMk id="13" creationId="{FAC01AA6-526F-9F4B-91CC-C53BCE872A8E}"/>
          </ac:spMkLst>
        </pc:spChg>
        <pc:spChg chg="add mod">
          <ac:chgData name="Stergiou Parthenopi, INI-NET-TCB-BE2" userId="66a6f45c-327e-4a49-ab6a-82dc4cb8a20b" providerId="ADAL" clId="{0FCA0544-2999-4543-B864-B059E3B2C19F}" dt="2021-12-01T13:35:51.150" v="3777" actId="1076"/>
          <ac:spMkLst>
            <pc:docMk/>
            <pc:sldMk cId="2719964417" sldId="265"/>
            <ac:spMk id="14" creationId="{6F895DCE-8B4E-2F4B-A42E-EF5AA469D1A6}"/>
          </ac:spMkLst>
        </pc:spChg>
        <pc:picChg chg="mod">
          <ac:chgData name="Stergiou Parthenopi, INI-NET-TCB-BE2" userId="66a6f45c-327e-4a49-ab6a-82dc4cb8a20b" providerId="ADAL" clId="{0FCA0544-2999-4543-B864-B059E3B2C19F}" dt="2021-12-01T13:35:09.772" v="3752" actId="1076"/>
          <ac:picMkLst>
            <pc:docMk/>
            <pc:sldMk cId="2719964417" sldId="265"/>
            <ac:picMk id="7" creationId="{5DC49D3D-A6B4-8F4B-82BD-2F13FEABC2EB}"/>
          </ac:picMkLst>
        </pc:picChg>
        <pc:picChg chg="mod">
          <ac:chgData name="Stergiou Parthenopi, INI-NET-TCB-BE2" userId="66a6f45c-327e-4a49-ab6a-82dc4cb8a20b" providerId="ADAL" clId="{0FCA0544-2999-4543-B864-B059E3B2C19F}" dt="2021-12-01T13:35:56.686" v="3779" actId="1076"/>
          <ac:picMkLst>
            <pc:docMk/>
            <pc:sldMk cId="2719964417" sldId="265"/>
            <ac:picMk id="8" creationId="{21FA61B1-763B-B944-B42B-8E843FAC7E94}"/>
          </ac:picMkLst>
        </pc:picChg>
      </pc:sldChg>
      <pc:sldChg chg="addSp delSp modSp add mod ord">
        <pc:chgData name="Stergiou Parthenopi, INI-NET-TCB-BE2" userId="66a6f45c-327e-4a49-ab6a-82dc4cb8a20b" providerId="ADAL" clId="{0FCA0544-2999-4543-B864-B059E3B2C19F}" dt="2021-12-01T13:47:08.321" v="4176" actId="1076"/>
        <pc:sldMkLst>
          <pc:docMk/>
          <pc:sldMk cId="26826995" sldId="266"/>
        </pc:sldMkLst>
        <pc:spChg chg="mod">
          <ac:chgData name="Stergiou Parthenopi, INI-NET-TCB-BE2" userId="66a6f45c-327e-4a49-ab6a-82dc4cb8a20b" providerId="ADAL" clId="{0FCA0544-2999-4543-B864-B059E3B2C19F}" dt="2021-12-01T13:47:08.321" v="4176" actId="1076"/>
          <ac:spMkLst>
            <pc:docMk/>
            <pc:sldMk cId="26826995" sldId="266"/>
            <ac:spMk id="2" creationId="{D845D163-3441-C547-BDED-B4AAA34B04E9}"/>
          </ac:spMkLst>
        </pc:spChg>
        <pc:spChg chg="del mod">
          <ac:chgData name="Stergiou Parthenopi, INI-NET-TCB-BE2" userId="66a6f45c-327e-4a49-ab6a-82dc4cb8a20b" providerId="ADAL" clId="{0FCA0544-2999-4543-B864-B059E3B2C19F}" dt="2021-12-01T13:46:06.221" v="4114" actId="478"/>
          <ac:spMkLst>
            <pc:docMk/>
            <pc:sldMk cId="26826995" sldId="266"/>
            <ac:spMk id="6" creationId="{88BC0990-ECA4-4148-A872-E0219FB39CF5}"/>
          </ac:spMkLst>
        </pc:spChg>
        <pc:spChg chg="add del mod">
          <ac:chgData name="Stergiou Parthenopi, INI-NET-TCB-BE2" userId="66a6f45c-327e-4a49-ab6a-82dc4cb8a20b" providerId="ADAL" clId="{0FCA0544-2999-4543-B864-B059E3B2C19F}" dt="2021-12-01T13:46:09.097" v="4115" actId="478"/>
          <ac:spMkLst>
            <pc:docMk/>
            <pc:sldMk cId="26826995" sldId="266"/>
            <ac:spMk id="12" creationId="{74F7B2F7-A5CE-C348-829B-E798EF8008A3}"/>
          </ac:spMkLst>
        </pc:spChg>
        <pc:spChg chg="add mod">
          <ac:chgData name="Stergiou Parthenopi, INI-NET-TCB-BE2" userId="66a6f45c-327e-4a49-ab6a-82dc4cb8a20b" providerId="ADAL" clId="{0FCA0544-2999-4543-B864-B059E3B2C19F}" dt="2021-12-01T13:46:49.951" v="4171" actId="1076"/>
          <ac:spMkLst>
            <pc:docMk/>
            <pc:sldMk cId="26826995" sldId="266"/>
            <ac:spMk id="18" creationId="{885A74CB-2F06-BD43-943C-7A45A5790F4A}"/>
          </ac:spMkLst>
        </pc:spChg>
        <pc:picChg chg="add del mod">
          <ac:chgData name="Stergiou Parthenopi, INI-NET-TCB-BE2" userId="66a6f45c-327e-4a49-ab6a-82dc4cb8a20b" providerId="ADAL" clId="{0FCA0544-2999-4543-B864-B059E3B2C19F}" dt="2021-12-01T10:53:21.945" v="1432" actId="478"/>
          <ac:picMkLst>
            <pc:docMk/>
            <pc:sldMk cId="26826995" sldId="266"/>
            <ac:picMk id="3" creationId="{78F63908-A1B5-E243-809E-3C2E013AD7C1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0:53:24.143" v="1433" actId="478"/>
          <ac:picMkLst>
            <pc:docMk/>
            <pc:sldMk cId="26826995" sldId="266"/>
            <ac:picMk id="5" creationId="{EDC90A59-8D17-B14C-9236-D9CD5F5713E1}"/>
          </ac:picMkLst>
        </pc:picChg>
        <pc:picChg chg="add del">
          <ac:chgData name="Stergiou Parthenopi, INI-NET-TCB-BE2" userId="66a6f45c-327e-4a49-ab6a-82dc4cb8a20b" providerId="ADAL" clId="{0FCA0544-2999-4543-B864-B059E3B2C19F}" dt="2021-12-01T10:55:34.554" v="1451" actId="478"/>
          <ac:picMkLst>
            <pc:docMk/>
            <pc:sldMk cId="26826995" sldId="266"/>
            <ac:picMk id="7" creationId="{8DE0261C-36FF-064E-B7CB-258B0D4978D0}"/>
          </ac:picMkLst>
        </pc:picChg>
        <pc:picChg chg="add del">
          <ac:chgData name="Stergiou Parthenopi, INI-NET-TCB-BE2" userId="66a6f45c-327e-4a49-ab6a-82dc4cb8a20b" providerId="ADAL" clId="{0FCA0544-2999-4543-B864-B059E3B2C19F}" dt="2021-12-01T10:56:05.925" v="1453" actId="478"/>
          <ac:picMkLst>
            <pc:docMk/>
            <pc:sldMk cId="26826995" sldId="266"/>
            <ac:picMk id="8" creationId="{39366F43-C66F-E943-9FB3-AED836F53861}"/>
          </ac:picMkLst>
        </pc:picChg>
        <pc:picChg chg="del">
          <ac:chgData name="Stergiou Parthenopi, INI-NET-TCB-BE2" userId="66a6f45c-327e-4a49-ab6a-82dc4cb8a20b" providerId="ADAL" clId="{0FCA0544-2999-4543-B864-B059E3B2C19F}" dt="2021-12-01T10:43:18.453" v="1297" actId="478"/>
          <ac:picMkLst>
            <pc:docMk/>
            <pc:sldMk cId="26826995" sldId="266"/>
            <ac:picMk id="9" creationId="{048CCCD8-814B-8B4C-8D01-9C2CB4028B3B}"/>
          </ac:picMkLst>
        </pc:picChg>
        <pc:picChg chg="add mod">
          <ac:chgData name="Stergiou Parthenopi, INI-NET-TCB-BE2" userId="66a6f45c-327e-4a49-ab6a-82dc4cb8a20b" providerId="ADAL" clId="{0FCA0544-2999-4543-B864-B059E3B2C19F}" dt="2021-12-01T13:47:01.274" v="4175" actId="14100"/>
          <ac:picMkLst>
            <pc:docMk/>
            <pc:sldMk cId="26826995" sldId="266"/>
            <ac:picMk id="10" creationId="{922BAD02-6220-CA46-80B1-3B4C869A4F4A}"/>
          </ac:picMkLst>
        </pc:picChg>
      </pc:sldChg>
      <pc:sldChg chg="addSp delSp modSp add mod ord">
        <pc:chgData name="Stergiou Parthenopi, INI-NET-TCB-BE2" userId="66a6f45c-327e-4a49-ab6a-82dc4cb8a20b" providerId="ADAL" clId="{0FCA0544-2999-4543-B864-B059E3B2C19F}" dt="2021-12-03T10:17:02.407" v="5860" actId="478"/>
        <pc:sldMkLst>
          <pc:docMk/>
          <pc:sldMk cId="2536084156" sldId="267"/>
        </pc:sldMkLst>
        <pc:spChg chg="mod">
          <ac:chgData name="Stergiou Parthenopi, INI-NET-TCB-BE2" userId="66a6f45c-327e-4a49-ab6a-82dc4cb8a20b" providerId="ADAL" clId="{0FCA0544-2999-4543-B864-B059E3B2C19F}" dt="2021-12-01T14:11:55.349" v="4978" actId="1076"/>
          <ac:spMkLst>
            <pc:docMk/>
            <pc:sldMk cId="2536084156" sldId="267"/>
            <ac:spMk id="2" creationId="{D845D163-3441-C547-BDED-B4AAA34B04E9}"/>
          </ac:spMkLst>
        </pc:spChg>
        <pc:spChg chg="del mod">
          <ac:chgData name="Stergiou Parthenopi, INI-NET-TCB-BE2" userId="66a6f45c-327e-4a49-ab6a-82dc4cb8a20b" providerId="ADAL" clId="{0FCA0544-2999-4543-B864-B059E3B2C19F}" dt="2021-12-01T14:11:28.452" v="4976" actId="478"/>
          <ac:spMkLst>
            <pc:docMk/>
            <pc:sldMk cId="2536084156" sldId="267"/>
            <ac:spMk id="6" creationId="{88BC0990-ECA4-4148-A872-E0219FB39CF5}"/>
          </ac:spMkLst>
        </pc:spChg>
        <pc:spChg chg="add del mod">
          <ac:chgData name="Stergiou Parthenopi, INI-NET-TCB-BE2" userId="66a6f45c-327e-4a49-ab6a-82dc4cb8a20b" providerId="ADAL" clId="{0FCA0544-2999-4543-B864-B059E3B2C19F}" dt="2021-12-01T14:11:31.251" v="4977" actId="478"/>
          <ac:spMkLst>
            <pc:docMk/>
            <pc:sldMk cId="2536084156" sldId="267"/>
            <ac:spMk id="16" creationId="{8070514C-3CDA-A94C-903B-0CE1E790900F}"/>
          </ac:spMkLst>
        </pc:spChg>
        <pc:spChg chg="add mod">
          <ac:chgData name="Stergiou Parthenopi, INI-NET-TCB-BE2" userId="66a6f45c-327e-4a49-ab6a-82dc4cb8a20b" providerId="ADAL" clId="{0FCA0544-2999-4543-B864-B059E3B2C19F}" dt="2021-12-03T08:36:55.127" v="5630" actId="1076"/>
          <ac:spMkLst>
            <pc:docMk/>
            <pc:sldMk cId="2536084156" sldId="267"/>
            <ac:spMk id="19" creationId="{F4EACE79-375E-2947-83FF-1DBD609B8553}"/>
          </ac:spMkLst>
        </pc:spChg>
        <pc:spChg chg="add mod">
          <ac:chgData name="Stergiou Parthenopi, INI-NET-TCB-BE2" userId="66a6f45c-327e-4a49-ab6a-82dc4cb8a20b" providerId="ADAL" clId="{0FCA0544-2999-4543-B864-B059E3B2C19F}" dt="2021-12-01T15:14:46.177" v="5511"/>
          <ac:spMkLst>
            <pc:docMk/>
            <pc:sldMk cId="2536084156" sldId="267"/>
            <ac:spMk id="20" creationId="{C7F1AFD6-1F40-1849-80EA-503C18868757}"/>
          </ac:spMkLst>
        </pc:spChg>
        <pc:spChg chg="add mod">
          <ac:chgData name="Stergiou Parthenopi, INI-NET-TCB-BE2" userId="66a6f45c-327e-4a49-ab6a-82dc4cb8a20b" providerId="ADAL" clId="{0FCA0544-2999-4543-B864-B059E3B2C19F}" dt="2021-12-03T10:16:57.771" v="5859"/>
          <ac:spMkLst>
            <pc:docMk/>
            <pc:sldMk cId="2536084156" sldId="267"/>
            <ac:spMk id="21" creationId="{186FBA4B-36C6-D943-93BE-09A7489CABF1}"/>
          </ac:spMkLst>
        </pc:spChg>
        <pc:spChg chg="add del mod">
          <ac:chgData name="Stergiou Parthenopi, INI-NET-TCB-BE2" userId="66a6f45c-327e-4a49-ab6a-82dc4cb8a20b" providerId="ADAL" clId="{0FCA0544-2999-4543-B864-B059E3B2C19F}" dt="2021-12-01T15:15:39.001" v="5521" actId="478"/>
          <ac:spMkLst>
            <pc:docMk/>
            <pc:sldMk cId="2536084156" sldId="267"/>
            <ac:spMk id="23" creationId="{AF8DD4EE-ADDB-254E-825F-EDA007CC6930}"/>
          </ac:spMkLst>
        </pc:spChg>
        <pc:spChg chg="add mod">
          <ac:chgData name="Stergiou Parthenopi, INI-NET-TCB-BE2" userId="66a6f45c-327e-4a49-ab6a-82dc4cb8a20b" providerId="ADAL" clId="{0FCA0544-2999-4543-B864-B059E3B2C19F}" dt="2021-12-01T15:15:13.295" v="5518" actId="1076"/>
          <ac:spMkLst>
            <pc:docMk/>
            <pc:sldMk cId="2536084156" sldId="267"/>
            <ac:spMk id="27" creationId="{A68DF005-3400-3041-A809-18C87EACB81D}"/>
          </ac:spMkLst>
        </pc:spChg>
        <pc:picChg chg="add del mod">
          <ac:chgData name="Stergiou Parthenopi, INI-NET-TCB-BE2" userId="66a6f45c-327e-4a49-ab6a-82dc4cb8a20b" providerId="ADAL" clId="{0FCA0544-2999-4543-B864-B059E3B2C19F}" dt="2021-12-01T11:04:12.265" v="1543" actId="478"/>
          <ac:picMkLst>
            <pc:docMk/>
            <pc:sldMk cId="2536084156" sldId="267"/>
            <ac:picMk id="3" creationId="{399F1479-7B9E-124D-90E0-C9DE2EC0F102}"/>
          </ac:picMkLst>
        </pc:picChg>
        <pc:picChg chg="add del mod">
          <ac:chgData name="Stergiou Parthenopi, INI-NET-TCB-BE2" userId="66a6f45c-327e-4a49-ab6a-82dc4cb8a20b" providerId="ADAL" clId="{0FCA0544-2999-4543-B864-B059E3B2C19F}" dt="2021-12-03T10:17:02.407" v="5860" actId="478"/>
          <ac:picMkLst>
            <pc:docMk/>
            <pc:sldMk cId="2536084156" sldId="267"/>
            <ac:picMk id="3" creationId="{8545034C-163D-C645-8043-23A897F188EF}"/>
          </ac:picMkLst>
        </pc:picChg>
        <pc:picChg chg="add mod">
          <ac:chgData name="Stergiou Parthenopi, INI-NET-TCB-BE2" userId="66a6f45c-327e-4a49-ab6a-82dc4cb8a20b" providerId="ADAL" clId="{0FCA0544-2999-4543-B864-B059E3B2C19F}" dt="2021-12-01T15:14:29.424" v="5508" actId="14100"/>
          <ac:picMkLst>
            <pc:docMk/>
            <pc:sldMk cId="2536084156" sldId="267"/>
            <ac:picMk id="5" creationId="{ADE52300-D1C1-6F44-A568-A7CDB9004719}"/>
          </ac:picMkLst>
        </pc:picChg>
        <pc:picChg chg="del">
          <ac:chgData name="Stergiou Parthenopi, INI-NET-TCB-BE2" userId="66a6f45c-327e-4a49-ab6a-82dc4cb8a20b" providerId="ADAL" clId="{0FCA0544-2999-4543-B864-B059E3B2C19F}" dt="2021-12-01T11:03:24.580" v="1540" actId="478"/>
          <ac:picMkLst>
            <pc:docMk/>
            <pc:sldMk cId="2536084156" sldId="267"/>
            <ac:picMk id="7" creationId="{5DC49D3D-A6B4-8F4B-82BD-2F13FEABC2EB}"/>
          </ac:picMkLst>
        </pc:picChg>
        <pc:picChg chg="del">
          <ac:chgData name="Stergiou Parthenopi, INI-NET-TCB-BE2" userId="66a6f45c-327e-4a49-ab6a-82dc4cb8a20b" providerId="ADAL" clId="{0FCA0544-2999-4543-B864-B059E3B2C19F}" dt="2021-12-01T11:03:22.892" v="1539" actId="478"/>
          <ac:picMkLst>
            <pc:docMk/>
            <pc:sldMk cId="2536084156" sldId="267"/>
            <ac:picMk id="8" creationId="{21FA61B1-763B-B944-B42B-8E843FAC7E94}"/>
          </ac:picMkLst>
        </pc:picChg>
        <pc:picChg chg="add mod">
          <ac:chgData name="Stergiou Parthenopi, INI-NET-TCB-BE2" userId="66a6f45c-327e-4a49-ab6a-82dc4cb8a20b" providerId="ADAL" clId="{0FCA0544-2999-4543-B864-B059E3B2C19F}" dt="2021-12-01T15:14:21.409" v="5506" actId="1076"/>
          <ac:picMkLst>
            <pc:docMk/>
            <pc:sldMk cId="2536084156" sldId="267"/>
            <ac:picMk id="9" creationId="{8412F09F-8A56-0447-AAD7-C5C8DCA23CBA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1:18:38.875" v="1619" actId="478"/>
          <ac:picMkLst>
            <pc:docMk/>
            <pc:sldMk cId="2536084156" sldId="267"/>
            <ac:picMk id="10" creationId="{557CEB4E-AF09-B34F-988B-2658EDA6F055}"/>
          </ac:picMkLst>
        </pc:picChg>
        <pc:picChg chg="add mod">
          <ac:chgData name="Stergiou Parthenopi, INI-NET-TCB-BE2" userId="66a6f45c-327e-4a49-ab6a-82dc4cb8a20b" providerId="ADAL" clId="{0FCA0544-2999-4543-B864-B059E3B2C19F}" dt="2021-12-03T08:36:50.357" v="5629" actId="1076"/>
          <ac:picMkLst>
            <pc:docMk/>
            <pc:sldMk cId="2536084156" sldId="267"/>
            <ac:picMk id="11" creationId="{AED61904-0B4D-7D4B-88D7-409556278133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1:26:06.727" v="1642" actId="21"/>
          <ac:picMkLst>
            <pc:docMk/>
            <pc:sldMk cId="2536084156" sldId="267"/>
            <ac:picMk id="12" creationId="{B3743A7C-D5A7-744A-9345-624AF011AD23}"/>
          </ac:picMkLst>
        </pc:picChg>
        <pc:picChg chg="add del mod">
          <ac:chgData name="Stergiou Parthenopi, INI-NET-TCB-BE2" userId="66a6f45c-327e-4a49-ab6a-82dc4cb8a20b" providerId="ADAL" clId="{0FCA0544-2999-4543-B864-B059E3B2C19F}" dt="2021-12-03T10:15:20.757" v="5847" actId="478"/>
          <ac:picMkLst>
            <pc:docMk/>
            <pc:sldMk cId="2536084156" sldId="267"/>
            <ac:picMk id="16" creationId="{56EC25B4-8139-164A-A296-66EC9C44E5C7}"/>
          </ac:picMkLst>
        </pc:picChg>
        <pc:picChg chg="add del mod">
          <ac:chgData name="Stergiou Parthenopi, INI-NET-TCB-BE2" userId="66a6f45c-327e-4a49-ab6a-82dc4cb8a20b" providerId="ADAL" clId="{0FCA0544-2999-4543-B864-B059E3B2C19F}" dt="2021-12-03T10:16:41.941" v="5856" actId="478"/>
          <ac:picMkLst>
            <pc:docMk/>
            <pc:sldMk cId="2536084156" sldId="267"/>
            <ac:picMk id="18" creationId="{893AB06E-C9FD-944B-988F-EA1A2381F5A1}"/>
          </ac:picMkLst>
        </pc:picChg>
      </pc:sldChg>
      <pc:sldChg chg="addSp delSp modSp add mod">
        <pc:chgData name="Stergiou Parthenopi, INI-NET-TCB-BE2" userId="66a6f45c-327e-4a49-ab6a-82dc4cb8a20b" providerId="ADAL" clId="{0FCA0544-2999-4543-B864-B059E3B2C19F}" dt="2021-12-03T10:29:07.255" v="5877" actId="1076"/>
        <pc:sldMkLst>
          <pc:docMk/>
          <pc:sldMk cId="3595512882" sldId="268"/>
        </pc:sldMkLst>
        <pc:spChg chg="mod">
          <ac:chgData name="Stergiou Parthenopi, INI-NET-TCB-BE2" userId="66a6f45c-327e-4a49-ab6a-82dc4cb8a20b" providerId="ADAL" clId="{0FCA0544-2999-4543-B864-B059E3B2C19F}" dt="2021-12-01T13:45:22.087" v="4108" actId="1076"/>
          <ac:spMkLst>
            <pc:docMk/>
            <pc:sldMk cId="3595512882" sldId="268"/>
            <ac:spMk id="2" creationId="{D845D163-3441-C547-BDED-B4AAA34B04E9}"/>
          </ac:spMkLst>
        </pc:spChg>
        <pc:spChg chg="del mod">
          <ac:chgData name="Stergiou Parthenopi, INI-NET-TCB-BE2" userId="66a6f45c-327e-4a49-ab6a-82dc4cb8a20b" providerId="ADAL" clId="{0FCA0544-2999-4543-B864-B059E3B2C19F}" dt="2021-12-01T13:45:16.228" v="4106" actId="478"/>
          <ac:spMkLst>
            <pc:docMk/>
            <pc:sldMk cId="3595512882" sldId="268"/>
            <ac:spMk id="6" creationId="{88BC0990-ECA4-4148-A872-E0219FB39CF5}"/>
          </ac:spMkLst>
        </pc:spChg>
        <pc:spChg chg="add del mod">
          <ac:chgData name="Stergiou Parthenopi, INI-NET-TCB-BE2" userId="66a6f45c-327e-4a49-ab6a-82dc4cb8a20b" providerId="ADAL" clId="{0FCA0544-2999-4543-B864-B059E3B2C19F}" dt="2021-12-01T13:45:19.222" v="4107" actId="478"/>
          <ac:spMkLst>
            <pc:docMk/>
            <pc:sldMk cId="3595512882" sldId="268"/>
            <ac:spMk id="9" creationId="{670BBD07-53AC-414B-851C-14EB915C925C}"/>
          </ac:spMkLst>
        </pc:spChg>
        <pc:spChg chg="add del mod">
          <ac:chgData name="Stergiou Parthenopi, INI-NET-TCB-BE2" userId="66a6f45c-327e-4a49-ab6a-82dc4cb8a20b" providerId="ADAL" clId="{0FCA0544-2999-4543-B864-B059E3B2C19F}" dt="2021-12-01T13:45:13.484" v="4105" actId="478"/>
          <ac:spMkLst>
            <pc:docMk/>
            <pc:sldMk cId="3595512882" sldId="268"/>
            <ac:spMk id="13" creationId="{BFDD7B67-A8BC-E540-A43F-A1165F48D798}"/>
          </ac:spMkLst>
        </pc:spChg>
        <pc:spChg chg="add mod">
          <ac:chgData name="Stergiou Parthenopi, INI-NET-TCB-BE2" userId="66a6f45c-327e-4a49-ab6a-82dc4cb8a20b" providerId="ADAL" clId="{0FCA0544-2999-4543-B864-B059E3B2C19F}" dt="2021-12-03T10:28:47.861" v="5873" actId="1076"/>
          <ac:spMkLst>
            <pc:docMk/>
            <pc:sldMk cId="3595512882" sldId="268"/>
            <ac:spMk id="14" creationId="{F00AAB10-7456-EE4A-B51A-B71AEE65FF8B}"/>
          </ac:spMkLst>
        </pc:spChg>
        <pc:spChg chg="add mod">
          <ac:chgData name="Stergiou Parthenopi, INI-NET-TCB-BE2" userId="66a6f45c-327e-4a49-ab6a-82dc4cb8a20b" providerId="ADAL" clId="{0FCA0544-2999-4543-B864-B059E3B2C19F}" dt="2021-12-02T11:27:36.255" v="5590"/>
          <ac:spMkLst>
            <pc:docMk/>
            <pc:sldMk cId="3595512882" sldId="268"/>
            <ac:spMk id="15" creationId="{A3375945-F399-6B42-B0D9-109A7598F35B}"/>
          </ac:spMkLst>
        </pc:spChg>
        <pc:spChg chg="add del mod">
          <ac:chgData name="Stergiou Parthenopi, INI-NET-TCB-BE2" userId="66a6f45c-327e-4a49-ab6a-82dc4cb8a20b" providerId="ADAL" clId="{0FCA0544-2999-4543-B864-B059E3B2C19F}" dt="2021-12-01T13:44:39.315" v="4091" actId="478"/>
          <ac:spMkLst>
            <pc:docMk/>
            <pc:sldMk cId="3595512882" sldId="268"/>
            <ac:spMk id="16" creationId="{C164FAD3-3FC6-5B47-908B-D7D3CA9B33D8}"/>
          </ac:spMkLst>
        </pc:spChg>
        <pc:spChg chg="add mod">
          <ac:chgData name="Stergiou Parthenopi, INI-NET-TCB-BE2" userId="66a6f45c-327e-4a49-ab6a-82dc4cb8a20b" providerId="ADAL" clId="{0FCA0544-2999-4543-B864-B059E3B2C19F}" dt="2021-12-03T10:28:32.247" v="5870" actId="255"/>
          <ac:spMkLst>
            <pc:docMk/>
            <pc:sldMk cId="3595512882" sldId="268"/>
            <ac:spMk id="17" creationId="{DF751118-BF1E-A340-884C-7F9EA9419029}"/>
          </ac:spMkLst>
        </pc:spChg>
        <pc:spChg chg="add mod">
          <ac:chgData name="Stergiou Parthenopi, INI-NET-TCB-BE2" userId="66a6f45c-327e-4a49-ab6a-82dc4cb8a20b" providerId="ADAL" clId="{0FCA0544-2999-4543-B864-B059E3B2C19F}" dt="2021-12-03T10:28:37.799" v="5871" actId="255"/>
          <ac:spMkLst>
            <pc:docMk/>
            <pc:sldMk cId="3595512882" sldId="268"/>
            <ac:spMk id="18" creationId="{BF16F789-7A34-C64B-9A1A-4E6D87D62E3D}"/>
          </ac:spMkLst>
        </pc:spChg>
        <pc:spChg chg="add mod">
          <ac:chgData name="Stergiou Parthenopi, INI-NET-TCB-BE2" userId="66a6f45c-327e-4a49-ab6a-82dc4cb8a20b" providerId="ADAL" clId="{0FCA0544-2999-4543-B864-B059E3B2C19F}" dt="2021-12-03T10:28:53.855" v="5875" actId="1076"/>
          <ac:spMkLst>
            <pc:docMk/>
            <pc:sldMk cId="3595512882" sldId="268"/>
            <ac:spMk id="19" creationId="{2624DA03-9B1C-7649-BF6A-C3A14329958A}"/>
          </ac:spMkLst>
        </pc:spChg>
        <pc:spChg chg="add mod">
          <ac:chgData name="Stergiou Parthenopi, INI-NET-TCB-BE2" userId="66a6f45c-327e-4a49-ab6a-82dc4cb8a20b" providerId="ADAL" clId="{0FCA0544-2999-4543-B864-B059E3B2C19F}" dt="2021-12-03T10:29:07.255" v="5877" actId="1076"/>
          <ac:spMkLst>
            <pc:docMk/>
            <pc:sldMk cId="3595512882" sldId="268"/>
            <ac:spMk id="20" creationId="{DB13B396-343E-3340-A83A-708FF01085AF}"/>
          </ac:spMkLst>
        </pc:spChg>
        <pc:picChg chg="add mod">
          <ac:chgData name="Stergiou Parthenopi, INI-NET-TCB-BE2" userId="66a6f45c-327e-4a49-ab6a-82dc4cb8a20b" providerId="ADAL" clId="{0FCA0544-2999-4543-B864-B059E3B2C19F}" dt="2021-12-01T13:47:40.718" v="4185" actId="1036"/>
          <ac:picMkLst>
            <pc:docMk/>
            <pc:sldMk cId="3595512882" sldId="268"/>
            <ac:picMk id="3" creationId="{1D74D6BC-0CD0-9440-9B29-0565DEA1EAF8}"/>
          </ac:picMkLst>
        </pc:picChg>
        <pc:picChg chg="del">
          <ac:chgData name="Stergiou Parthenopi, INI-NET-TCB-BE2" userId="66a6f45c-327e-4a49-ab6a-82dc4cb8a20b" providerId="ADAL" clId="{0FCA0544-2999-4543-B864-B059E3B2C19F}" dt="2021-12-01T10:57:43.280" v="1461" actId="478"/>
          <ac:picMkLst>
            <pc:docMk/>
            <pc:sldMk cId="3595512882" sldId="268"/>
            <ac:picMk id="10" creationId="{922BAD02-6220-CA46-80B1-3B4C869A4F4A}"/>
          </ac:picMkLst>
        </pc:picChg>
      </pc:sldChg>
      <pc:sldChg chg="modSp new del mod">
        <pc:chgData name="Stergiou Parthenopi, INI-NET-TCB-BE2" userId="66a6f45c-327e-4a49-ab6a-82dc4cb8a20b" providerId="ADAL" clId="{0FCA0544-2999-4543-B864-B059E3B2C19F}" dt="2021-12-01T11:39:59.964" v="1882" actId="2696"/>
        <pc:sldMkLst>
          <pc:docMk/>
          <pc:sldMk cId="1835807910" sldId="269"/>
        </pc:sldMkLst>
        <pc:spChg chg="mod">
          <ac:chgData name="Stergiou Parthenopi, INI-NET-TCB-BE2" userId="66a6f45c-327e-4a49-ab6a-82dc4cb8a20b" providerId="ADAL" clId="{0FCA0544-2999-4543-B864-B059E3B2C19F}" dt="2021-12-01T10:58:27.886" v="1494" actId="20577"/>
          <ac:spMkLst>
            <pc:docMk/>
            <pc:sldMk cId="1835807910" sldId="269"/>
            <ac:spMk id="2" creationId="{90E94C62-F797-244C-88C9-BA1B286BFE54}"/>
          </ac:spMkLst>
        </pc:spChg>
      </pc:sldChg>
      <pc:sldChg chg="addSp delSp modSp add mod">
        <pc:chgData name="Stergiou Parthenopi, INI-NET-TCB-BE2" userId="66a6f45c-327e-4a49-ab6a-82dc4cb8a20b" providerId="ADAL" clId="{0FCA0544-2999-4543-B864-B059E3B2C19F}" dt="2021-12-03T10:39:10.692" v="5904" actId="20577"/>
        <pc:sldMkLst>
          <pc:docMk/>
          <pc:sldMk cId="4155557436" sldId="270"/>
        </pc:sldMkLst>
        <pc:spChg chg="mod">
          <ac:chgData name="Stergiou Parthenopi, INI-NET-TCB-BE2" userId="66a6f45c-327e-4a49-ab6a-82dc4cb8a20b" providerId="ADAL" clId="{0FCA0544-2999-4543-B864-B059E3B2C19F}" dt="2021-12-01T14:23:43.475" v="5203" actId="1076"/>
          <ac:spMkLst>
            <pc:docMk/>
            <pc:sldMk cId="4155557436" sldId="270"/>
            <ac:spMk id="2" creationId="{D845D163-3441-C547-BDED-B4AAA34B04E9}"/>
          </ac:spMkLst>
        </pc:spChg>
        <pc:spChg chg="del mod">
          <ac:chgData name="Stergiou Parthenopi, INI-NET-TCB-BE2" userId="66a6f45c-327e-4a49-ab6a-82dc4cb8a20b" providerId="ADAL" clId="{0FCA0544-2999-4543-B864-B059E3B2C19F}" dt="2021-12-01T14:23:38.518" v="5201" actId="478"/>
          <ac:spMkLst>
            <pc:docMk/>
            <pc:sldMk cId="4155557436" sldId="270"/>
            <ac:spMk id="6" creationId="{88BC0990-ECA4-4148-A872-E0219FB39CF5}"/>
          </ac:spMkLst>
        </pc:spChg>
        <pc:spChg chg="add del mod">
          <ac:chgData name="Stergiou Parthenopi, INI-NET-TCB-BE2" userId="66a6f45c-327e-4a49-ab6a-82dc4cb8a20b" providerId="ADAL" clId="{0FCA0544-2999-4543-B864-B059E3B2C19F}" dt="2021-12-01T14:23:40.759" v="5202" actId="478"/>
          <ac:spMkLst>
            <pc:docMk/>
            <pc:sldMk cId="4155557436" sldId="270"/>
            <ac:spMk id="9" creationId="{7D87167A-0430-084D-9BD4-D223CE9480B1}"/>
          </ac:spMkLst>
        </pc:spChg>
        <pc:spChg chg="add mod">
          <ac:chgData name="Stergiou Parthenopi, INI-NET-TCB-BE2" userId="66a6f45c-327e-4a49-ab6a-82dc4cb8a20b" providerId="ADAL" clId="{0FCA0544-2999-4543-B864-B059E3B2C19F}" dt="2021-12-03T10:39:10.692" v="5904" actId="20577"/>
          <ac:spMkLst>
            <pc:docMk/>
            <pc:sldMk cId="4155557436" sldId="270"/>
            <ac:spMk id="13" creationId="{888FEF14-6713-4840-8EE2-207EE1F22AE4}"/>
          </ac:spMkLst>
        </pc:spChg>
        <pc:spChg chg="add mod">
          <ac:chgData name="Stergiou Parthenopi, INI-NET-TCB-BE2" userId="66a6f45c-327e-4a49-ab6a-82dc4cb8a20b" providerId="ADAL" clId="{0FCA0544-2999-4543-B864-B059E3B2C19F}" dt="2021-12-02T11:42:22.949" v="5626" actId="14100"/>
          <ac:spMkLst>
            <pc:docMk/>
            <pc:sldMk cId="4155557436" sldId="270"/>
            <ac:spMk id="14" creationId="{3D369D7F-F91D-EB49-A87D-265F25188F98}"/>
          </ac:spMkLst>
        </pc:spChg>
        <pc:picChg chg="add mod">
          <ac:chgData name="Stergiou Parthenopi, INI-NET-TCB-BE2" userId="66a6f45c-327e-4a49-ab6a-82dc4cb8a20b" providerId="ADAL" clId="{0FCA0544-2999-4543-B864-B059E3B2C19F}" dt="2021-12-03T10:38:19.869" v="5882" actId="14100"/>
          <ac:picMkLst>
            <pc:docMk/>
            <pc:sldMk cId="4155557436" sldId="270"/>
            <ac:picMk id="3" creationId="{E16BA532-4EF6-D542-B8B9-470A26671CA9}"/>
          </ac:picMkLst>
        </pc:picChg>
        <pc:picChg chg="add mod">
          <ac:chgData name="Stergiou Parthenopi, INI-NET-TCB-BE2" userId="66a6f45c-327e-4a49-ab6a-82dc4cb8a20b" providerId="ADAL" clId="{0FCA0544-2999-4543-B864-B059E3B2C19F}" dt="2021-12-02T11:38:53.509" v="5609" actId="1076"/>
          <ac:picMkLst>
            <pc:docMk/>
            <pc:sldMk cId="4155557436" sldId="270"/>
            <ac:picMk id="5" creationId="{9B52C463-08AB-204A-BF7E-4220770D5C0A}"/>
          </ac:picMkLst>
        </pc:picChg>
        <pc:picChg chg="del">
          <ac:chgData name="Stergiou Parthenopi, INI-NET-TCB-BE2" userId="66a6f45c-327e-4a49-ab6a-82dc4cb8a20b" providerId="ADAL" clId="{0FCA0544-2999-4543-B864-B059E3B2C19F}" dt="2021-12-01T10:59:00.197" v="1523" actId="478"/>
          <ac:picMkLst>
            <pc:docMk/>
            <pc:sldMk cId="4155557436" sldId="270"/>
            <ac:picMk id="10" creationId="{922BAD02-6220-CA46-80B1-3B4C869A4F4A}"/>
          </ac:picMkLst>
        </pc:picChg>
      </pc:sldChg>
      <pc:sldChg chg="addSp delSp modSp add mod">
        <pc:chgData name="Stergiou Parthenopi, INI-NET-TCB-BE2" userId="66a6f45c-327e-4a49-ab6a-82dc4cb8a20b" providerId="ADAL" clId="{0FCA0544-2999-4543-B864-B059E3B2C19F}" dt="2021-12-02T11:01:25.551" v="5589" actId="27636"/>
        <pc:sldMkLst>
          <pc:docMk/>
          <pc:sldMk cId="2691562275" sldId="271"/>
        </pc:sldMkLst>
        <pc:spChg chg="mod">
          <ac:chgData name="Stergiou Parthenopi, INI-NET-TCB-BE2" userId="66a6f45c-327e-4a49-ab6a-82dc4cb8a20b" providerId="ADAL" clId="{0FCA0544-2999-4543-B864-B059E3B2C19F}" dt="2021-12-01T13:38:00.061" v="3890" actId="1076"/>
          <ac:spMkLst>
            <pc:docMk/>
            <pc:sldMk cId="2691562275" sldId="271"/>
            <ac:spMk id="2" creationId="{D845D163-3441-C547-BDED-B4AAA34B04E9}"/>
          </ac:spMkLst>
        </pc:spChg>
        <pc:spChg chg="del mod">
          <ac:chgData name="Stergiou Parthenopi, INI-NET-TCB-BE2" userId="66a6f45c-327e-4a49-ab6a-82dc4cb8a20b" providerId="ADAL" clId="{0FCA0544-2999-4543-B864-B059E3B2C19F}" dt="2021-12-01T13:37:52.845" v="3888" actId="478"/>
          <ac:spMkLst>
            <pc:docMk/>
            <pc:sldMk cId="2691562275" sldId="271"/>
            <ac:spMk id="6" creationId="{88BC0990-ECA4-4148-A872-E0219FB39CF5}"/>
          </ac:spMkLst>
        </pc:spChg>
        <pc:spChg chg="add del mod">
          <ac:chgData name="Stergiou Parthenopi, INI-NET-TCB-BE2" userId="66a6f45c-327e-4a49-ab6a-82dc4cb8a20b" providerId="ADAL" clId="{0FCA0544-2999-4543-B864-B059E3B2C19F}" dt="2021-12-01T13:37:55.845" v="3889" actId="478"/>
          <ac:spMkLst>
            <pc:docMk/>
            <pc:sldMk cId="2691562275" sldId="271"/>
            <ac:spMk id="9" creationId="{BE52371A-087F-B944-B6A2-D8C19F70C924}"/>
          </ac:spMkLst>
        </pc:spChg>
        <pc:spChg chg="add mod">
          <ac:chgData name="Stergiou Parthenopi, INI-NET-TCB-BE2" userId="66a6f45c-327e-4a49-ab6a-82dc4cb8a20b" providerId="ADAL" clId="{0FCA0544-2999-4543-B864-B059E3B2C19F}" dt="2021-12-02T11:01:25.551" v="5589" actId="27636"/>
          <ac:spMkLst>
            <pc:docMk/>
            <pc:sldMk cId="2691562275" sldId="271"/>
            <ac:spMk id="13" creationId="{3FF24C7C-99CF-E244-ACD6-C39FE66C6C38}"/>
          </ac:spMkLst>
        </pc:spChg>
        <pc:spChg chg="add mod">
          <ac:chgData name="Stergiou Parthenopi, INI-NET-TCB-BE2" userId="66a6f45c-327e-4a49-ab6a-82dc4cb8a20b" providerId="ADAL" clId="{0FCA0544-2999-4543-B864-B059E3B2C19F}" dt="2021-12-02T10:55:35.488" v="5584" actId="20577"/>
          <ac:spMkLst>
            <pc:docMk/>
            <pc:sldMk cId="2691562275" sldId="271"/>
            <ac:spMk id="14" creationId="{8080E6AB-6CF4-E348-B140-770381406AC6}"/>
          </ac:spMkLst>
        </pc:spChg>
        <pc:picChg chg="add mod">
          <ac:chgData name="Stergiou Parthenopi, INI-NET-TCB-BE2" userId="66a6f45c-327e-4a49-ab6a-82dc4cb8a20b" providerId="ADAL" clId="{0FCA0544-2999-4543-B864-B059E3B2C19F}" dt="2021-12-01T16:26:27.957" v="5538" actId="14100"/>
          <ac:picMkLst>
            <pc:docMk/>
            <pc:sldMk cId="2691562275" sldId="271"/>
            <ac:picMk id="3" creationId="{4030911D-274A-6F47-85D4-DC31893780D4}"/>
          </ac:picMkLst>
        </pc:picChg>
        <pc:picChg chg="del">
          <ac:chgData name="Stergiou Parthenopi, INI-NET-TCB-BE2" userId="66a6f45c-327e-4a49-ab6a-82dc4cb8a20b" providerId="ADAL" clId="{0FCA0544-2999-4543-B864-B059E3B2C19F}" dt="2021-12-01T11:03:19.530" v="1538" actId="478"/>
          <ac:picMkLst>
            <pc:docMk/>
            <pc:sldMk cId="2691562275" sldId="271"/>
            <ac:picMk id="7" creationId="{5DC49D3D-A6B4-8F4B-82BD-2F13FEABC2EB}"/>
          </ac:picMkLst>
        </pc:picChg>
        <pc:picChg chg="del">
          <ac:chgData name="Stergiou Parthenopi, INI-NET-TCB-BE2" userId="66a6f45c-327e-4a49-ab6a-82dc4cb8a20b" providerId="ADAL" clId="{0FCA0544-2999-4543-B864-B059E3B2C19F}" dt="2021-12-01T11:03:17.610" v="1537" actId="478"/>
          <ac:picMkLst>
            <pc:docMk/>
            <pc:sldMk cId="2691562275" sldId="271"/>
            <ac:picMk id="8" creationId="{21FA61B1-763B-B944-B42B-8E843FAC7E94}"/>
          </ac:picMkLst>
        </pc:picChg>
      </pc:sldChg>
      <pc:sldChg chg="addSp delSp modSp add mod">
        <pc:chgData name="Stergiou Parthenopi, INI-NET-TCB-BE2" userId="66a6f45c-327e-4a49-ab6a-82dc4cb8a20b" providerId="ADAL" clId="{0FCA0544-2999-4543-B864-B059E3B2C19F}" dt="2021-12-03T10:17:44.680" v="5863" actId="1076"/>
        <pc:sldMkLst>
          <pc:docMk/>
          <pc:sldMk cId="4293552252" sldId="272"/>
        </pc:sldMkLst>
        <pc:spChg chg="mod">
          <ac:chgData name="Stergiou Parthenopi, INI-NET-TCB-BE2" userId="66a6f45c-327e-4a49-ab6a-82dc4cb8a20b" providerId="ADAL" clId="{0FCA0544-2999-4543-B864-B059E3B2C19F}" dt="2021-12-01T13:31:30.945" v="3606" actId="122"/>
          <ac:spMkLst>
            <pc:docMk/>
            <pc:sldMk cId="4293552252" sldId="272"/>
            <ac:spMk id="2" creationId="{D845D163-3441-C547-BDED-B4AAA34B04E9}"/>
          </ac:spMkLst>
        </pc:spChg>
        <pc:spChg chg="del mod">
          <ac:chgData name="Stergiou Parthenopi, INI-NET-TCB-BE2" userId="66a6f45c-327e-4a49-ab6a-82dc4cb8a20b" providerId="ADAL" clId="{0FCA0544-2999-4543-B864-B059E3B2C19F}" dt="2021-12-01T13:31:19.919" v="3603" actId="478"/>
          <ac:spMkLst>
            <pc:docMk/>
            <pc:sldMk cId="4293552252" sldId="272"/>
            <ac:spMk id="6" creationId="{88BC0990-ECA4-4148-A872-E0219FB39CF5}"/>
          </ac:spMkLst>
        </pc:spChg>
        <pc:spChg chg="add del mod">
          <ac:chgData name="Stergiou Parthenopi, INI-NET-TCB-BE2" userId="66a6f45c-327e-4a49-ab6a-82dc4cb8a20b" providerId="ADAL" clId="{0FCA0544-2999-4543-B864-B059E3B2C19F}" dt="2021-12-01T13:31:24.251" v="3604" actId="478"/>
          <ac:spMkLst>
            <pc:docMk/>
            <pc:sldMk cId="4293552252" sldId="272"/>
            <ac:spMk id="14" creationId="{E511EAA6-03BD-6349-BC26-D1D15B061581}"/>
          </ac:spMkLst>
        </pc:spChg>
        <pc:spChg chg="add mod">
          <ac:chgData name="Stergiou Parthenopi, INI-NET-TCB-BE2" userId="66a6f45c-327e-4a49-ab6a-82dc4cb8a20b" providerId="ADAL" clId="{0FCA0544-2999-4543-B864-B059E3B2C19F}" dt="2021-12-03T10:17:44.680" v="5863" actId="1076"/>
          <ac:spMkLst>
            <pc:docMk/>
            <pc:sldMk cId="4293552252" sldId="272"/>
            <ac:spMk id="17" creationId="{CE5D0B55-0DDE-1443-B0C1-AC12FC124E9E}"/>
          </ac:spMkLst>
        </pc:spChg>
        <pc:spChg chg="add mod">
          <ac:chgData name="Stergiou Parthenopi, INI-NET-TCB-BE2" userId="66a6f45c-327e-4a49-ab6a-82dc4cb8a20b" providerId="ADAL" clId="{0FCA0544-2999-4543-B864-B059E3B2C19F}" dt="2021-12-01T13:30:34.215" v="3592" actId="1076"/>
          <ac:spMkLst>
            <pc:docMk/>
            <pc:sldMk cId="4293552252" sldId="272"/>
            <ac:spMk id="18" creationId="{62C9442D-0695-1347-81D6-0E4554D71E03}"/>
          </ac:spMkLst>
        </pc:spChg>
        <pc:spChg chg="add mod">
          <ac:chgData name="Stergiou Parthenopi, INI-NET-TCB-BE2" userId="66a6f45c-327e-4a49-ab6a-82dc4cb8a20b" providerId="ADAL" clId="{0FCA0544-2999-4543-B864-B059E3B2C19F}" dt="2021-12-03T10:17:40.303" v="5861" actId="1076"/>
          <ac:spMkLst>
            <pc:docMk/>
            <pc:sldMk cId="4293552252" sldId="272"/>
            <ac:spMk id="20" creationId="{E5EDA90D-0853-D44A-A358-4A407F0342EC}"/>
          </ac:spMkLst>
        </pc:spChg>
        <pc:spChg chg="add mod">
          <ac:chgData name="Stergiou Parthenopi, INI-NET-TCB-BE2" userId="66a6f45c-327e-4a49-ab6a-82dc4cb8a20b" providerId="ADAL" clId="{0FCA0544-2999-4543-B864-B059E3B2C19F}" dt="2021-12-01T13:31:13.855" v="3602" actId="1076"/>
          <ac:spMkLst>
            <pc:docMk/>
            <pc:sldMk cId="4293552252" sldId="272"/>
            <ac:spMk id="21" creationId="{7ABD2FA1-1349-BF4C-A535-F0BE456C2B6E}"/>
          </ac:spMkLst>
        </pc:spChg>
        <pc:picChg chg="add mod">
          <ac:chgData name="Stergiou Parthenopi, INI-NET-TCB-BE2" userId="66a6f45c-327e-4a49-ab6a-82dc4cb8a20b" providerId="ADAL" clId="{0FCA0544-2999-4543-B864-B059E3B2C19F}" dt="2021-12-01T13:30:36.021" v="3593" actId="1076"/>
          <ac:picMkLst>
            <pc:docMk/>
            <pc:sldMk cId="4293552252" sldId="272"/>
            <ac:picMk id="3" creationId="{83CB7EE4-F12F-2647-9A9E-9F36364B2D81}"/>
          </ac:picMkLst>
        </pc:picChg>
        <pc:picChg chg="del">
          <ac:chgData name="Stergiou Parthenopi, INI-NET-TCB-BE2" userId="66a6f45c-327e-4a49-ab6a-82dc4cb8a20b" providerId="ADAL" clId="{0FCA0544-2999-4543-B864-B059E3B2C19F}" dt="2021-12-01T11:12:04.631" v="1564" actId="478"/>
          <ac:picMkLst>
            <pc:docMk/>
            <pc:sldMk cId="4293552252" sldId="272"/>
            <ac:picMk id="5" creationId="{ADE52300-D1C1-6F44-A568-A7CDB9004719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1:17:50.339" v="1611" actId="478"/>
          <ac:picMkLst>
            <pc:docMk/>
            <pc:sldMk cId="4293552252" sldId="272"/>
            <ac:picMk id="7" creationId="{FCAB3B2E-BC91-9942-93ED-A2F4A9757B18}"/>
          </ac:picMkLst>
        </pc:picChg>
        <pc:picChg chg="add mod">
          <ac:chgData name="Stergiou Parthenopi, INI-NET-TCB-BE2" userId="66a6f45c-327e-4a49-ab6a-82dc4cb8a20b" providerId="ADAL" clId="{0FCA0544-2999-4543-B864-B059E3B2C19F}" dt="2021-12-03T10:17:42.308" v="5862" actId="1076"/>
          <ac:picMkLst>
            <pc:docMk/>
            <pc:sldMk cId="4293552252" sldId="272"/>
            <ac:picMk id="8" creationId="{4231F0FE-7DF8-1E46-83B2-82382CF7F214}"/>
          </ac:picMkLst>
        </pc:picChg>
        <pc:picChg chg="del">
          <ac:chgData name="Stergiou Parthenopi, INI-NET-TCB-BE2" userId="66a6f45c-327e-4a49-ab6a-82dc4cb8a20b" providerId="ADAL" clId="{0FCA0544-2999-4543-B864-B059E3B2C19F}" dt="2021-12-01T11:12:06.322" v="1565" actId="478"/>
          <ac:picMkLst>
            <pc:docMk/>
            <pc:sldMk cId="4293552252" sldId="272"/>
            <ac:picMk id="9" creationId="{8412F09F-8A56-0447-AAD7-C5C8DCA23CBA}"/>
          </ac:picMkLst>
        </pc:picChg>
        <pc:picChg chg="del">
          <ac:chgData name="Stergiou Parthenopi, INI-NET-TCB-BE2" userId="66a6f45c-327e-4a49-ab6a-82dc4cb8a20b" providerId="ADAL" clId="{0FCA0544-2999-4543-B864-B059E3B2C19F}" dt="2021-12-01T11:12:08.074" v="1566" actId="478"/>
          <ac:picMkLst>
            <pc:docMk/>
            <pc:sldMk cId="4293552252" sldId="272"/>
            <ac:picMk id="10" creationId="{557CEB4E-AF09-B34F-988B-2658EDA6F055}"/>
          </ac:picMkLst>
        </pc:picChg>
      </pc:sldChg>
      <pc:sldChg chg="addSp delSp modSp add mod">
        <pc:chgData name="Stergiou Parthenopi, INI-NET-TCB-BE2" userId="66a6f45c-327e-4a49-ab6a-82dc4cb8a20b" providerId="ADAL" clId="{0FCA0544-2999-4543-B864-B059E3B2C19F}" dt="2021-12-03T12:15:48.764" v="5912" actId="122"/>
        <pc:sldMkLst>
          <pc:docMk/>
          <pc:sldMk cId="2839535151" sldId="273"/>
        </pc:sldMkLst>
        <pc:spChg chg="mod">
          <ac:chgData name="Stergiou Parthenopi, INI-NET-TCB-BE2" userId="66a6f45c-327e-4a49-ab6a-82dc4cb8a20b" providerId="ADAL" clId="{0FCA0544-2999-4543-B864-B059E3B2C19F}" dt="2021-12-03T12:15:48.764" v="5912" actId="122"/>
          <ac:spMkLst>
            <pc:docMk/>
            <pc:sldMk cId="2839535151" sldId="273"/>
            <ac:spMk id="2" creationId="{D845D163-3441-C547-BDED-B4AAA34B04E9}"/>
          </ac:spMkLst>
        </pc:spChg>
        <pc:spChg chg="del mod">
          <ac:chgData name="Stergiou Parthenopi, INI-NET-TCB-BE2" userId="66a6f45c-327e-4a49-ab6a-82dc4cb8a20b" providerId="ADAL" clId="{0FCA0544-2999-4543-B864-B059E3B2C19F}" dt="2021-12-01T14:02:04.785" v="4763" actId="478"/>
          <ac:spMkLst>
            <pc:docMk/>
            <pc:sldMk cId="2839535151" sldId="273"/>
            <ac:spMk id="6" creationId="{88BC0990-ECA4-4148-A872-E0219FB39CF5}"/>
          </ac:spMkLst>
        </pc:spChg>
        <pc:spChg chg="add del mod">
          <ac:chgData name="Stergiou Parthenopi, INI-NET-TCB-BE2" userId="66a6f45c-327e-4a49-ab6a-82dc4cb8a20b" providerId="ADAL" clId="{0FCA0544-2999-4543-B864-B059E3B2C19F}" dt="2021-12-01T14:02:17.004" v="4765" actId="478"/>
          <ac:spMkLst>
            <pc:docMk/>
            <pc:sldMk cId="2839535151" sldId="273"/>
            <ac:spMk id="7" creationId="{DE7C8785-E898-1840-813B-CD4BE909A91E}"/>
          </ac:spMkLst>
        </pc:spChg>
        <pc:spChg chg="add mod">
          <ac:chgData name="Stergiou Parthenopi, INI-NET-TCB-BE2" userId="66a6f45c-327e-4a49-ab6a-82dc4cb8a20b" providerId="ADAL" clId="{0FCA0544-2999-4543-B864-B059E3B2C19F}" dt="2021-12-01T14:50:14.086" v="5435" actId="14100"/>
          <ac:spMkLst>
            <pc:docMk/>
            <pc:sldMk cId="2839535151" sldId="273"/>
            <ac:spMk id="12" creationId="{2C9B5A92-A5B8-3343-B877-8AD97EE4B04A}"/>
          </ac:spMkLst>
        </pc:spChg>
        <pc:spChg chg="add del mod">
          <ac:chgData name="Stergiou Parthenopi, INI-NET-TCB-BE2" userId="66a6f45c-327e-4a49-ab6a-82dc4cb8a20b" providerId="ADAL" clId="{0FCA0544-2999-4543-B864-B059E3B2C19F}" dt="2021-12-01T13:57:23.619" v="4574" actId="478"/>
          <ac:spMkLst>
            <pc:docMk/>
            <pc:sldMk cId="2839535151" sldId="273"/>
            <ac:spMk id="13" creationId="{7E2D65EB-F081-994D-AE53-4CC32327EB43}"/>
          </ac:spMkLst>
        </pc:spChg>
        <pc:spChg chg="add del mod">
          <ac:chgData name="Stergiou Parthenopi, INI-NET-TCB-BE2" userId="66a6f45c-327e-4a49-ab6a-82dc4cb8a20b" providerId="ADAL" clId="{0FCA0544-2999-4543-B864-B059E3B2C19F}" dt="2021-12-01T14:49:32.132" v="5396" actId="478"/>
          <ac:spMkLst>
            <pc:docMk/>
            <pc:sldMk cId="2839535151" sldId="273"/>
            <ac:spMk id="15" creationId="{77E8AD55-62DB-6540-89C2-D6562455384C}"/>
          </ac:spMkLst>
        </pc:spChg>
        <pc:picChg chg="add mod">
          <ac:chgData name="Stergiou Parthenopi, INI-NET-TCB-BE2" userId="66a6f45c-327e-4a49-ab6a-82dc4cb8a20b" providerId="ADAL" clId="{0FCA0544-2999-4543-B864-B059E3B2C19F}" dt="2021-12-03T12:14:49.577" v="5911" actId="14100"/>
          <ac:picMkLst>
            <pc:docMk/>
            <pc:sldMk cId="2839535151" sldId="273"/>
            <ac:picMk id="3" creationId="{79F0D38A-0159-3B40-B0C6-2D75A06BA767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4:24:25.739" v="5207" actId="478"/>
          <ac:picMkLst>
            <pc:docMk/>
            <pc:sldMk cId="2839535151" sldId="273"/>
            <ac:picMk id="8" creationId="{E68E28AB-8FEF-FF4B-8882-CEAC1FEE89CD}"/>
          </ac:picMkLst>
        </pc:picChg>
        <pc:picChg chg="del mod">
          <ac:chgData name="Stergiou Parthenopi, INI-NET-TCB-BE2" userId="66a6f45c-327e-4a49-ab6a-82dc4cb8a20b" providerId="ADAL" clId="{0FCA0544-2999-4543-B864-B059E3B2C19F}" dt="2021-12-03T12:14:32.122" v="5905" actId="478"/>
          <ac:picMkLst>
            <pc:docMk/>
            <pc:sldMk cId="2839535151" sldId="273"/>
            <ac:picMk id="9" creationId="{048CCCD8-814B-8B4C-8D01-9C2CB4028B3B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4:24:19.312" v="5205" actId="478"/>
          <ac:picMkLst>
            <pc:docMk/>
            <pc:sldMk cId="2839535151" sldId="273"/>
            <ac:picMk id="11" creationId="{BCB4FB09-BF56-5C4F-B516-FFF6B761D8B4}"/>
          </ac:picMkLst>
        </pc:picChg>
      </pc:sldChg>
      <pc:sldChg chg="new del">
        <pc:chgData name="Stergiou Parthenopi, INI-NET-TCB-BE2" userId="66a6f45c-327e-4a49-ab6a-82dc4cb8a20b" providerId="ADAL" clId="{0FCA0544-2999-4543-B864-B059E3B2C19F}" dt="2021-12-01T12:00:17.875" v="2477" actId="2696"/>
        <pc:sldMkLst>
          <pc:docMk/>
          <pc:sldMk cId="3895848310" sldId="274"/>
        </pc:sldMkLst>
      </pc:sldChg>
      <pc:sldChg chg="addSp delSp modSp add mod">
        <pc:chgData name="Stergiou Parthenopi, INI-NET-TCB-BE2" userId="66a6f45c-327e-4a49-ab6a-82dc4cb8a20b" providerId="ADAL" clId="{0FCA0544-2999-4543-B864-B059E3B2C19F}" dt="2021-12-03T10:09:59.055" v="5845" actId="1076"/>
        <pc:sldMkLst>
          <pc:docMk/>
          <pc:sldMk cId="2239257359" sldId="275"/>
        </pc:sldMkLst>
        <pc:spChg chg="del">
          <ac:chgData name="Stergiou Parthenopi, INI-NET-TCB-BE2" userId="66a6f45c-327e-4a49-ab6a-82dc4cb8a20b" providerId="ADAL" clId="{0FCA0544-2999-4543-B864-B059E3B2C19F}" dt="2021-12-01T12:01:15.092" v="2489" actId="478"/>
          <ac:spMkLst>
            <pc:docMk/>
            <pc:sldMk cId="2239257359" sldId="275"/>
            <ac:spMk id="2" creationId="{D845D163-3441-C547-BDED-B4AAA34B04E9}"/>
          </ac:spMkLst>
        </pc:spChg>
        <pc:spChg chg="add mod">
          <ac:chgData name="Stergiou Parthenopi, INI-NET-TCB-BE2" userId="66a6f45c-327e-4a49-ab6a-82dc4cb8a20b" providerId="ADAL" clId="{0FCA0544-2999-4543-B864-B059E3B2C19F}" dt="2021-12-03T09:37:37.346" v="5668" actId="1076"/>
          <ac:spMkLst>
            <pc:docMk/>
            <pc:sldMk cId="2239257359" sldId="275"/>
            <ac:spMk id="5" creationId="{D7611C4B-9282-294F-BCE9-BCD5F09B7D0C}"/>
          </ac:spMkLst>
        </pc:spChg>
        <pc:spChg chg="add del mod">
          <ac:chgData name="Stergiou Parthenopi, INI-NET-TCB-BE2" userId="66a6f45c-327e-4a49-ab6a-82dc4cb8a20b" providerId="ADAL" clId="{0FCA0544-2999-4543-B864-B059E3B2C19F}" dt="2021-12-01T12:06:15.171" v="2623" actId="478"/>
          <ac:spMkLst>
            <pc:docMk/>
            <pc:sldMk cId="2239257359" sldId="275"/>
            <ac:spMk id="6" creationId="{8ECFD540-6F28-764B-A198-0524C4446D66}"/>
          </ac:spMkLst>
        </pc:spChg>
        <pc:spChg chg="add mod">
          <ac:chgData name="Stergiou Parthenopi, INI-NET-TCB-BE2" userId="66a6f45c-327e-4a49-ab6a-82dc4cb8a20b" providerId="ADAL" clId="{0FCA0544-2999-4543-B864-B059E3B2C19F}" dt="2021-12-03T09:58:58.005" v="5766" actId="1076"/>
          <ac:spMkLst>
            <pc:docMk/>
            <pc:sldMk cId="2239257359" sldId="275"/>
            <ac:spMk id="8" creationId="{ABAC19B9-CC42-8544-9DB0-0B678D981E8F}"/>
          </ac:spMkLst>
        </pc:spChg>
        <pc:spChg chg="del mod">
          <ac:chgData name="Stergiou Parthenopi, INI-NET-TCB-BE2" userId="66a6f45c-327e-4a49-ab6a-82dc4cb8a20b" providerId="ADAL" clId="{0FCA0544-2999-4543-B864-B059E3B2C19F}" dt="2021-12-01T14:16:09.158" v="5024" actId="478"/>
          <ac:spMkLst>
            <pc:docMk/>
            <pc:sldMk cId="2239257359" sldId="275"/>
            <ac:spMk id="13" creationId="{B9FCC50C-5A42-6845-B7A8-BF7841343521}"/>
          </ac:spMkLst>
        </pc:spChg>
        <pc:spChg chg="del">
          <ac:chgData name="Stergiou Parthenopi, INI-NET-TCB-BE2" userId="66a6f45c-327e-4a49-ab6a-82dc4cb8a20b" providerId="ADAL" clId="{0FCA0544-2999-4543-B864-B059E3B2C19F}" dt="2021-12-01T12:02:31.693" v="2515" actId="478"/>
          <ac:spMkLst>
            <pc:docMk/>
            <pc:sldMk cId="2239257359" sldId="275"/>
            <ac:spMk id="14" creationId="{B5222790-1234-C84A-B92E-2C58631A099A}"/>
          </ac:spMkLst>
        </pc:spChg>
        <pc:spChg chg="del mod">
          <ac:chgData name="Stergiou Parthenopi, INI-NET-TCB-BE2" userId="66a6f45c-327e-4a49-ab6a-82dc4cb8a20b" providerId="ADAL" clId="{0FCA0544-2999-4543-B864-B059E3B2C19F}" dt="2021-12-01T12:01:34.908" v="2499" actId="478"/>
          <ac:spMkLst>
            <pc:docMk/>
            <pc:sldMk cId="2239257359" sldId="275"/>
            <ac:spMk id="15" creationId="{AE5BC1AD-D8A7-B44C-9079-151B5A66E3FA}"/>
          </ac:spMkLst>
        </pc:spChg>
        <pc:spChg chg="add mod">
          <ac:chgData name="Stergiou Parthenopi, INI-NET-TCB-BE2" userId="66a6f45c-327e-4a49-ab6a-82dc4cb8a20b" providerId="ADAL" clId="{0FCA0544-2999-4543-B864-B059E3B2C19F}" dt="2021-12-03T09:58:31.744" v="5762" actId="2711"/>
          <ac:spMkLst>
            <pc:docMk/>
            <pc:sldMk cId="2239257359" sldId="275"/>
            <ac:spMk id="19" creationId="{FF0619D4-C767-D440-B08C-6F180D830B13}"/>
          </ac:spMkLst>
        </pc:spChg>
        <pc:spChg chg="add mod">
          <ac:chgData name="Stergiou Parthenopi, INI-NET-TCB-BE2" userId="66a6f45c-327e-4a49-ab6a-82dc4cb8a20b" providerId="ADAL" clId="{0FCA0544-2999-4543-B864-B059E3B2C19F}" dt="2021-12-03T09:58:37.790" v="5763" actId="2711"/>
          <ac:spMkLst>
            <pc:docMk/>
            <pc:sldMk cId="2239257359" sldId="275"/>
            <ac:spMk id="23" creationId="{FB78AF05-A899-D949-9DE6-E85BFE90DF9B}"/>
          </ac:spMkLst>
        </pc:spChg>
        <pc:spChg chg="add mod">
          <ac:chgData name="Stergiou Parthenopi, INI-NET-TCB-BE2" userId="66a6f45c-327e-4a49-ab6a-82dc4cb8a20b" providerId="ADAL" clId="{0FCA0544-2999-4543-B864-B059E3B2C19F}" dt="2021-12-01T14:15:32.715" v="5007" actId="1076"/>
          <ac:spMkLst>
            <pc:docMk/>
            <pc:sldMk cId="2239257359" sldId="275"/>
            <ac:spMk id="27" creationId="{1D6B2750-3F17-B74C-A8A9-B2D3908EB944}"/>
          </ac:spMkLst>
        </pc:spChg>
        <pc:picChg chg="add mod">
          <ac:chgData name="Stergiou Parthenopi, INI-NET-TCB-BE2" userId="66a6f45c-327e-4a49-ab6a-82dc4cb8a20b" providerId="ADAL" clId="{0FCA0544-2999-4543-B864-B059E3B2C19F}" dt="2021-12-03T10:09:59.055" v="5845" actId="1076"/>
          <ac:picMkLst>
            <pc:docMk/>
            <pc:sldMk cId="2239257359" sldId="275"/>
            <ac:picMk id="16" creationId="{4BE6D7B1-5324-3245-9FAF-C93B68414A6E}"/>
          </ac:picMkLst>
        </pc:picChg>
        <pc:picChg chg="add del mod">
          <ac:chgData name="Stergiou Parthenopi, INI-NET-TCB-BE2" userId="66a6f45c-327e-4a49-ab6a-82dc4cb8a20b" providerId="ADAL" clId="{0FCA0544-2999-4543-B864-B059E3B2C19F}" dt="2021-12-03T09:37:14.764" v="5657" actId="478"/>
          <ac:picMkLst>
            <pc:docMk/>
            <pc:sldMk cId="2239257359" sldId="275"/>
            <ac:picMk id="29" creationId="{96C69DE7-59AC-DA4C-AB63-36E03A2595AA}"/>
          </ac:picMkLst>
        </pc:picChg>
        <pc:picChg chg="add del mod">
          <ac:chgData name="Stergiou Parthenopi, INI-NET-TCB-BE2" userId="66a6f45c-327e-4a49-ab6a-82dc4cb8a20b" providerId="ADAL" clId="{0FCA0544-2999-4543-B864-B059E3B2C19F}" dt="2021-12-03T09:37:38.080" v="5669"/>
          <ac:picMkLst>
            <pc:docMk/>
            <pc:sldMk cId="2239257359" sldId="275"/>
            <ac:picMk id="1026" creationId="{22B93A0B-D5BB-C246-946E-D6DBFFCE98BC}"/>
          </ac:picMkLst>
        </pc:picChg>
        <pc:picChg chg="del">
          <ac:chgData name="Stergiou Parthenopi, INI-NET-TCB-BE2" userId="66a6f45c-327e-4a49-ab6a-82dc4cb8a20b" providerId="ADAL" clId="{0FCA0544-2999-4543-B864-B059E3B2C19F}" dt="2021-12-01T12:03:26.972" v="2516" actId="478"/>
          <ac:picMkLst>
            <pc:docMk/>
            <pc:sldMk cId="2239257359" sldId="275"/>
            <ac:picMk id="1026" creationId="{9797BD73-D099-B147-A9A5-20BFDA37F095}"/>
          </ac:picMkLst>
        </pc:picChg>
        <pc:picChg chg="add del mod">
          <ac:chgData name="Stergiou Parthenopi, INI-NET-TCB-BE2" userId="66a6f45c-327e-4a49-ab6a-82dc4cb8a20b" providerId="ADAL" clId="{0FCA0544-2999-4543-B864-B059E3B2C19F}" dt="2021-12-03T10:09:51.605" v="5842" actId="478"/>
          <ac:picMkLst>
            <pc:docMk/>
            <pc:sldMk cId="2239257359" sldId="275"/>
            <ac:picMk id="1028" creationId="{AA91B007-9E06-974D-8777-B43DC84299B8}"/>
          </ac:picMkLst>
        </pc:picChg>
        <pc:picChg chg="del">
          <ac:chgData name="Stergiou Parthenopi, INI-NET-TCB-BE2" userId="66a6f45c-327e-4a49-ab6a-82dc4cb8a20b" providerId="ADAL" clId="{0FCA0544-2999-4543-B864-B059E3B2C19F}" dt="2021-12-01T12:00:21.376" v="2478" actId="478"/>
          <ac:picMkLst>
            <pc:docMk/>
            <pc:sldMk cId="2239257359" sldId="275"/>
            <ac:picMk id="1028" creationId="{BC21D2F9-613E-8E4F-A18E-7F83048127A1}"/>
          </ac:picMkLst>
        </pc:picChg>
        <pc:picChg chg="del">
          <ac:chgData name="Stergiou Parthenopi, INI-NET-TCB-BE2" userId="66a6f45c-327e-4a49-ab6a-82dc4cb8a20b" providerId="ADAL" clId="{0FCA0544-2999-4543-B864-B059E3B2C19F}" dt="2021-12-01T12:03:28.890" v="2517" actId="478"/>
          <ac:picMkLst>
            <pc:docMk/>
            <pc:sldMk cId="2239257359" sldId="275"/>
            <ac:picMk id="3074" creationId="{C4F9D536-EB53-4141-9BDD-1DB4CC91A8BB}"/>
          </ac:picMkLst>
        </pc:picChg>
      </pc:sldChg>
      <pc:sldChg chg="addSp delSp modSp add mod">
        <pc:chgData name="Stergiou Parthenopi, INI-NET-TCB-BE2" userId="66a6f45c-327e-4a49-ab6a-82dc4cb8a20b" providerId="ADAL" clId="{0FCA0544-2999-4543-B864-B059E3B2C19F}" dt="2021-12-01T14:48:39.782" v="5365" actId="1076"/>
        <pc:sldMkLst>
          <pc:docMk/>
          <pc:sldMk cId="1406090563" sldId="276"/>
        </pc:sldMkLst>
        <pc:spChg chg="mod">
          <ac:chgData name="Stergiou Parthenopi, INI-NET-TCB-BE2" userId="66a6f45c-327e-4a49-ab6a-82dc4cb8a20b" providerId="ADAL" clId="{0FCA0544-2999-4543-B864-B059E3B2C19F}" dt="2021-12-01T14:26:14.412" v="5257" actId="1076"/>
          <ac:spMkLst>
            <pc:docMk/>
            <pc:sldMk cId="1406090563" sldId="276"/>
            <ac:spMk id="2" creationId="{D845D163-3441-C547-BDED-B4AAA34B04E9}"/>
          </ac:spMkLst>
        </pc:spChg>
        <pc:spChg chg="del mod">
          <ac:chgData name="Stergiou Parthenopi, INI-NET-TCB-BE2" userId="66a6f45c-327e-4a49-ab6a-82dc4cb8a20b" providerId="ADAL" clId="{0FCA0544-2999-4543-B864-B059E3B2C19F}" dt="2021-12-01T14:26:17.603" v="5258" actId="478"/>
          <ac:spMkLst>
            <pc:docMk/>
            <pc:sldMk cId="1406090563" sldId="276"/>
            <ac:spMk id="12" creationId="{2C9B5A92-A5B8-3343-B877-8AD97EE4B04A}"/>
          </ac:spMkLst>
        </pc:spChg>
        <pc:spChg chg="mod">
          <ac:chgData name="Stergiou Parthenopi, INI-NET-TCB-BE2" userId="66a6f45c-327e-4a49-ab6a-82dc4cb8a20b" providerId="ADAL" clId="{0FCA0544-2999-4543-B864-B059E3B2C19F}" dt="2021-12-01T14:48:39.782" v="5365" actId="1076"/>
          <ac:spMkLst>
            <pc:docMk/>
            <pc:sldMk cId="1406090563" sldId="276"/>
            <ac:spMk id="15" creationId="{77E8AD55-62DB-6540-89C2-D6562455384C}"/>
          </ac:spMkLst>
        </pc:spChg>
        <pc:picChg chg="add del mod">
          <ac:chgData name="Stergiou Parthenopi, INI-NET-TCB-BE2" userId="66a6f45c-327e-4a49-ab6a-82dc4cb8a20b" providerId="ADAL" clId="{0FCA0544-2999-4543-B864-B059E3B2C19F}" dt="2021-12-01T14:36:14.289" v="5288" actId="478"/>
          <ac:picMkLst>
            <pc:docMk/>
            <pc:sldMk cId="1406090563" sldId="276"/>
            <ac:picMk id="3" creationId="{30B056A8-62E3-C845-8BE1-D7BC55B20DDE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4:37:52.565" v="5292" actId="478"/>
          <ac:picMkLst>
            <pc:docMk/>
            <pc:sldMk cId="1406090563" sldId="276"/>
            <ac:picMk id="5" creationId="{FCDFE958-CED7-2749-B5A9-D683E7BD6ADE}"/>
          </ac:picMkLst>
        </pc:picChg>
        <pc:picChg chg="add mod">
          <ac:chgData name="Stergiou Parthenopi, INI-NET-TCB-BE2" userId="66a6f45c-327e-4a49-ab6a-82dc4cb8a20b" providerId="ADAL" clId="{0FCA0544-2999-4543-B864-B059E3B2C19F}" dt="2021-12-01T14:47:25.204" v="5353" actId="1076"/>
          <ac:picMkLst>
            <pc:docMk/>
            <pc:sldMk cId="1406090563" sldId="276"/>
            <ac:picMk id="6" creationId="{7C155453-8E32-6C49-A33C-98D2DA9EA9C5}"/>
          </ac:picMkLst>
        </pc:picChg>
        <pc:picChg chg="add del mod">
          <ac:chgData name="Stergiou Parthenopi, INI-NET-TCB-BE2" userId="66a6f45c-327e-4a49-ab6a-82dc4cb8a20b" providerId="ADAL" clId="{0FCA0544-2999-4543-B864-B059E3B2C19F}" dt="2021-12-01T14:46:43.189" v="5341" actId="478"/>
          <ac:picMkLst>
            <pc:docMk/>
            <pc:sldMk cId="1406090563" sldId="276"/>
            <ac:picMk id="7" creationId="{5A2A64AB-A8E4-714F-A66E-FE912CDA08F9}"/>
          </ac:picMkLst>
        </pc:picChg>
        <pc:picChg chg="mod">
          <ac:chgData name="Stergiou Parthenopi, INI-NET-TCB-BE2" userId="66a6f45c-327e-4a49-ab6a-82dc4cb8a20b" providerId="ADAL" clId="{0FCA0544-2999-4543-B864-B059E3B2C19F}" dt="2021-12-01T14:48:04.369" v="5360" actId="1076"/>
          <ac:picMkLst>
            <pc:docMk/>
            <pc:sldMk cId="1406090563" sldId="276"/>
            <ac:picMk id="8" creationId="{E68E28AB-8FEF-FF4B-8882-CEAC1FEE89CD}"/>
          </ac:picMkLst>
        </pc:picChg>
        <pc:picChg chg="del">
          <ac:chgData name="Stergiou Parthenopi, INI-NET-TCB-BE2" userId="66a6f45c-327e-4a49-ab6a-82dc4cb8a20b" providerId="ADAL" clId="{0FCA0544-2999-4543-B864-B059E3B2C19F}" dt="2021-12-01T14:26:11.193" v="5256" actId="478"/>
          <ac:picMkLst>
            <pc:docMk/>
            <pc:sldMk cId="1406090563" sldId="276"/>
            <ac:picMk id="9" creationId="{048CCCD8-814B-8B4C-8D01-9C2CB4028B3B}"/>
          </ac:picMkLst>
        </pc:picChg>
        <pc:picChg chg="add mod">
          <ac:chgData name="Stergiou Parthenopi, INI-NET-TCB-BE2" userId="66a6f45c-327e-4a49-ab6a-82dc4cb8a20b" providerId="ADAL" clId="{0FCA0544-2999-4543-B864-B059E3B2C19F}" dt="2021-12-01T14:47:31.329" v="5354" actId="14100"/>
          <ac:picMkLst>
            <pc:docMk/>
            <pc:sldMk cId="1406090563" sldId="276"/>
            <ac:picMk id="10" creationId="{E0874ADD-5642-994D-9E8F-2B553D5C7F40}"/>
          </ac:picMkLst>
        </pc:picChg>
        <pc:picChg chg="del mod">
          <ac:chgData name="Stergiou Parthenopi, INI-NET-TCB-BE2" userId="66a6f45c-327e-4a49-ab6a-82dc4cb8a20b" providerId="ADAL" clId="{0FCA0544-2999-4543-B864-B059E3B2C19F}" dt="2021-12-01T14:43:15.647" v="5336" actId="478"/>
          <ac:picMkLst>
            <pc:docMk/>
            <pc:sldMk cId="1406090563" sldId="276"/>
            <ac:picMk id="11" creationId="{BCB4FB09-BF56-5C4F-B516-FFF6B761D8B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4F758-9D7E-4DAE-B818-FD9BDE76E2D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C6FBCC-828E-40ED-A008-A31E017F8D8E}">
      <dgm:prSet/>
      <dgm:spPr/>
      <dgm:t>
        <a:bodyPr/>
        <a:lstStyle/>
        <a:p>
          <a:r>
            <a:rPr lang="en-CH" b="1"/>
            <a:t>Introduction </a:t>
          </a:r>
          <a:r>
            <a:rPr lang="en-CH" b="1" i="1"/>
            <a:t>[2 mins]</a:t>
          </a:r>
          <a:endParaRPr lang="en-US"/>
        </a:p>
      </dgm:t>
    </dgm:pt>
    <dgm:pt modelId="{BC53300B-EEC6-48F4-B992-B063766FEF65}" type="parTrans" cxnId="{6F48CDD9-1575-4501-995E-BBDF0E989B67}">
      <dgm:prSet/>
      <dgm:spPr/>
      <dgm:t>
        <a:bodyPr/>
        <a:lstStyle/>
        <a:p>
          <a:endParaRPr lang="en-US"/>
        </a:p>
      </dgm:t>
    </dgm:pt>
    <dgm:pt modelId="{8C9E4F59-328D-4CF0-B3AB-9F387722ADAD}" type="sibTrans" cxnId="{6F48CDD9-1575-4501-995E-BBDF0E989B67}">
      <dgm:prSet/>
      <dgm:spPr/>
      <dgm:t>
        <a:bodyPr/>
        <a:lstStyle/>
        <a:p>
          <a:endParaRPr lang="en-US"/>
        </a:p>
      </dgm:t>
    </dgm:pt>
    <dgm:pt modelId="{E4857437-3E93-4498-92D1-3FA7B141B42C}">
      <dgm:prSet/>
      <dgm:spPr/>
      <dgm:t>
        <a:bodyPr/>
        <a:lstStyle/>
        <a:p>
          <a:r>
            <a:rPr lang="de-CH" dirty="0"/>
            <a:t>The </a:t>
          </a:r>
          <a:r>
            <a:rPr lang="de-CH" dirty="0" err="1"/>
            <a:t>problem</a:t>
          </a:r>
          <a:r>
            <a:rPr lang="de-CH" dirty="0"/>
            <a:t> </a:t>
          </a:r>
          <a:r>
            <a:rPr lang="de-CH" dirty="0" err="1"/>
            <a:t>statement</a:t>
          </a:r>
          <a:endParaRPr lang="en-US" dirty="0"/>
        </a:p>
      </dgm:t>
    </dgm:pt>
    <dgm:pt modelId="{E887DC42-A9E5-4094-85F5-9F73B52E5A10}" type="parTrans" cxnId="{176BA90E-8009-4FBB-9DF3-05E8A5139AEE}">
      <dgm:prSet/>
      <dgm:spPr/>
      <dgm:t>
        <a:bodyPr/>
        <a:lstStyle/>
        <a:p>
          <a:endParaRPr lang="en-US"/>
        </a:p>
      </dgm:t>
    </dgm:pt>
    <dgm:pt modelId="{4721B4CA-9027-43A5-9E71-59EB4D14008B}" type="sibTrans" cxnId="{176BA90E-8009-4FBB-9DF3-05E8A5139AEE}">
      <dgm:prSet/>
      <dgm:spPr/>
      <dgm:t>
        <a:bodyPr/>
        <a:lstStyle/>
        <a:p>
          <a:endParaRPr lang="en-US"/>
        </a:p>
      </dgm:t>
    </dgm:pt>
    <dgm:pt modelId="{54E4EFD0-4F3A-4905-B844-E59A7F52F8B9}">
      <dgm:prSet/>
      <dgm:spPr/>
      <dgm:t>
        <a:bodyPr/>
        <a:lstStyle/>
        <a:p>
          <a:r>
            <a:rPr lang="de-CH"/>
            <a:t>The data collection</a:t>
          </a:r>
          <a:endParaRPr lang="en-US"/>
        </a:p>
      </dgm:t>
    </dgm:pt>
    <dgm:pt modelId="{5D3D753B-D57A-49C9-9618-D9BB2827D7FB}" type="parTrans" cxnId="{BC33CF4F-7B37-4100-B72A-5C6ADC1AB7EF}">
      <dgm:prSet/>
      <dgm:spPr/>
      <dgm:t>
        <a:bodyPr/>
        <a:lstStyle/>
        <a:p>
          <a:endParaRPr lang="en-US"/>
        </a:p>
      </dgm:t>
    </dgm:pt>
    <dgm:pt modelId="{5A3B1EEA-6E4A-4105-8BDD-04967577F338}" type="sibTrans" cxnId="{BC33CF4F-7B37-4100-B72A-5C6ADC1AB7EF}">
      <dgm:prSet/>
      <dgm:spPr/>
      <dgm:t>
        <a:bodyPr/>
        <a:lstStyle/>
        <a:p>
          <a:endParaRPr lang="en-US"/>
        </a:p>
      </dgm:t>
    </dgm:pt>
    <dgm:pt modelId="{5285C5A8-7C97-4968-99EF-5D3C2E9A4F57}">
      <dgm:prSet/>
      <dgm:spPr/>
      <dgm:t>
        <a:bodyPr/>
        <a:lstStyle/>
        <a:p>
          <a:r>
            <a:rPr lang="en-CH" b="1" dirty="0"/>
            <a:t>Exploratory Data Analysis - EDA </a:t>
          </a:r>
          <a:r>
            <a:rPr lang="en-CH" b="1" i="1" dirty="0"/>
            <a:t>[10 min]</a:t>
          </a:r>
          <a:endParaRPr lang="en-US" dirty="0"/>
        </a:p>
      </dgm:t>
    </dgm:pt>
    <dgm:pt modelId="{A14EC10B-AEFE-4BB6-A740-42045B19A5C9}" type="parTrans" cxnId="{74D34FF3-8504-4FA6-8D00-14EBDD2DD709}">
      <dgm:prSet/>
      <dgm:spPr/>
      <dgm:t>
        <a:bodyPr/>
        <a:lstStyle/>
        <a:p>
          <a:endParaRPr lang="en-US"/>
        </a:p>
      </dgm:t>
    </dgm:pt>
    <dgm:pt modelId="{E910F8F3-D421-4188-8BAC-7FF61A541EBB}" type="sibTrans" cxnId="{74D34FF3-8504-4FA6-8D00-14EBDD2DD709}">
      <dgm:prSet/>
      <dgm:spPr/>
      <dgm:t>
        <a:bodyPr/>
        <a:lstStyle/>
        <a:p>
          <a:endParaRPr lang="en-US"/>
        </a:p>
      </dgm:t>
    </dgm:pt>
    <dgm:pt modelId="{08442CFF-9471-4054-BA29-6D4DA95687B1}">
      <dgm:prSet/>
      <dgm:spPr/>
      <dgm:t>
        <a:bodyPr/>
        <a:lstStyle/>
        <a:p>
          <a:r>
            <a:rPr lang="en-GB" dirty="0"/>
            <a:t>S</a:t>
          </a:r>
          <a:r>
            <a:rPr lang="en-CH" dirty="0"/>
            <a:t>tationarity (</a:t>
          </a:r>
          <a:r>
            <a:rPr lang="en-CH" b="0" dirty="0"/>
            <a:t>KPSS, </a:t>
          </a:r>
          <a:r>
            <a:rPr lang="en-GB" b="0" i="0" dirty="0"/>
            <a:t>Augmented Dickey-Fuller statistical test)</a:t>
          </a:r>
          <a:endParaRPr lang="en-US" dirty="0"/>
        </a:p>
      </dgm:t>
    </dgm:pt>
    <dgm:pt modelId="{8478D2B3-CDD2-424A-87EA-58C9E7416D9B}" type="parTrans" cxnId="{C5EE39ED-1E0A-4449-9BCE-CD19E62F38FA}">
      <dgm:prSet/>
      <dgm:spPr/>
      <dgm:t>
        <a:bodyPr/>
        <a:lstStyle/>
        <a:p>
          <a:endParaRPr lang="en-US"/>
        </a:p>
      </dgm:t>
    </dgm:pt>
    <dgm:pt modelId="{FA9C9F7E-AFED-43A4-ACA8-E2B5B92C94E7}" type="sibTrans" cxnId="{C5EE39ED-1E0A-4449-9BCE-CD19E62F38FA}">
      <dgm:prSet/>
      <dgm:spPr/>
      <dgm:t>
        <a:bodyPr/>
        <a:lstStyle/>
        <a:p>
          <a:endParaRPr lang="en-US"/>
        </a:p>
      </dgm:t>
    </dgm:pt>
    <dgm:pt modelId="{7E65CAE7-00B6-4F33-A4DD-6004E4964233}">
      <dgm:prSet/>
      <dgm:spPr/>
      <dgm:t>
        <a:bodyPr/>
        <a:lstStyle/>
        <a:p>
          <a:r>
            <a:rPr lang="en-CH" b="1" dirty="0"/>
            <a:t>Cleaning the data </a:t>
          </a:r>
          <a:r>
            <a:rPr lang="en-CH" b="1" i="1" dirty="0"/>
            <a:t>[2 mins]</a:t>
          </a:r>
          <a:endParaRPr lang="en-US" dirty="0"/>
        </a:p>
      </dgm:t>
    </dgm:pt>
    <dgm:pt modelId="{C62B73A7-B3B9-4BFA-BDB4-7B7CB1A3DF22}" type="parTrans" cxnId="{966DD265-3445-490F-87B3-81395A8B05B0}">
      <dgm:prSet/>
      <dgm:spPr/>
      <dgm:t>
        <a:bodyPr/>
        <a:lstStyle/>
        <a:p>
          <a:endParaRPr lang="en-US"/>
        </a:p>
      </dgm:t>
    </dgm:pt>
    <dgm:pt modelId="{674540AE-ED41-4AA1-8131-594BD07842F3}" type="sibTrans" cxnId="{966DD265-3445-490F-87B3-81395A8B05B0}">
      <dgm:prSet/>
      <dgm:spPr/>
      <dgm:t>
        <a:bodyPr/>
        <a:lstStyle/>
        <a:p>
          <a:endParaRPr lang="en-US"/>
        </a:p>
      </dgm:t>
    </dgm:pt>
    <dgm:pt modelId="{7DC082B0-16A4-4940-A18F-4CE4DD1A4DBC}">
      <dgm:prSet/>
      <dgm:spPr/>
      <dgm:t>
        <a:bodyPr/>
        <a:lstStyle/>
        <a:p>
          <a:r>
            <a:rPr lang="de-CH" dirty="0" err="1"/>
            <a:t>handling</a:t>
          </a:r>
          <a:r>
            <a:rPr lang="de-CH" dirty="0"/>
            <a:t> </a:t>
          </a:r>
          <a:r>
            <a:rPr lang="en-CH" dirty="0"/>
            <a:t>missing values (MissForest Imputation), outliers</a:t>
          </a:r>
          <a:endParaRPr lang="en-US" b="0" dirty="0"/>
        </a:p>
      </dgm:t>
    </dgm:pt>
    <dgm:pt modelId="{2B46C677-C36A-4319-B2A9-8D575D00CFD4}" type="parTrans" cxnId="{12D4EC08-6B99-4865-ABEA-804F42A50B6E}">
      <dgm:prSet/>
      <dgm:spPr/>
      <dgm:t>
        <a:bodyPr/>
        <a:lstStyle/>
        <a:p>
          <a:endParaRPr lang="en-US"/>
        </a:p>
      </dgm:t>
    </dgm:pt>
    <dgm:pt modelId="{932A8F78-4D8A-49FD-AE80-9B9C1721C738}" type="sibTrans" cxnId="{12D4EC08-6B99-4865-ABEA-804F42A50B6E}">
      <dgm:prSet/>
      <dgm:spPr/>
      <dgm:t>
        <a:bodyPr/>
        <a:lstStyle/>
        <a:p>
          <a:endParaRPr lang="en-US"/>
        </a:p>
      </dgm:t>
    </dgm:pt>
    <dgm:pt modelId="{7E16B149-B469-4043-9758-557072675F3C}">
      <dgm:prSet/>
      <dgm:spPr/>
      <dgm:t>
        <a:bodyPr/>
        <a:lstStyle/>
        <a:p>
          <a:r>
            <a:rPr lang="en-CH" b="1" dirty="0"/>
            <a:t>Machine Learning models </a:t>
          </a:r>
          <a:r>
            <a:rPr lang="en-CH" b="1" i="1" dirty="0"/>
            <a:t>[12 mins]</a:t>
          </a:r>
          <a:endParaRPr lang="en-US" dirty="0"/>
        </a:p>
      </dgm:t>
    </dgm:pt>
    <dgm:pt modelId="{E44895BA-687A-4C1E-B8D4-2194E1DCAF31}" type="parTrans" cxnId="{51A2CF78-687F-4EB2-AE58-483C33D06E29}">
      <dgm:prSet/>
      <dgm:spPr/>
      <dgm:t>
        <a:bodyPr/>
        <a:lstStyle/>
        <a:p>
          <a:endParaRPr lang="en-US"/>
        </a:p>
      </dgm:t>
    </dgm:pt>
    <dgm:pt modelId="{C0C95BEE-CF2E-4CBE-AC45-5DF63393A360}" type="sibTrans" cxnId="{51A2CF78-687F-4EB2-AE58-483C33D06E29}">
      <dgm:prSet/>
      <dgm:spPr/>
      <dgm:t>
        <a:bodyPr/>
        <a:lstStyle/>
        <a:p>
          <a:endParaRPr lang="en-US"/>
        </a:p>
      </dgm:t>
    </dgm:pt>
    <dgm:pt modelId="{4FFAF772-50D2-4B4A-BD31-68A40F49E182}">
      <dgm:prSet/>
      <dgm:spPr/>
      <dgm:t>
        <a:bodyPr/>
        <a:lstStyle/>
        <a:p>
          <a:r>
            <a:rPr lang="en-GB" dirty="0"/>
            <a:t>p</a:t>
          </a:r>
          <a:r>
            <a:rPr lang="en-CH" dirty="0"/>
            <a:t>reprocessing pipeline (splitting, encoding, scaling, qunatile transformation)</a:t>
          </a:r>
          <a:endParaRPr lang="en-US" dirty="0"/>
        </a:p>
      </dgm:t>
    </dgm:pt>
    <dgm:pt modelId="{30AF990F-27CE-4571-BD16-73E215CB108F}" type="parTrans" cxnId="{92248869-6DAB-489B-A129-4E97C38FD2CE}">
      <dgm:prSet/>
      <dgm:spPr/>
      <dgm:t>
        <a:bodyPr/>
        <a:lstStyle/>
        <a:p>
          <a:endParaRPr lang="en-US"/>
        </a:p>
      </dgm:t>
    </dgm:pt>
    <dgm:pt modelId="{A521E579-251D-4252-9F28-6CF95A0BBFE0}" type="sibTrans" cxnId="{92248869-6DAB-489B-A129-4E97C38FD2CE}">
      <dgm:prSet/>
      <dgm:spPr/>
      <dgm:t>
        <a:bodyPr/>
        <a:lstStyle/>
        <a:p>
          <a:endParaRPr lang="en-US"/>
        </a:p>
      </dgm:t>
    </dgm:pt>
    <dgm:pt modelId="{32FAB632-CA82-47E7-8FF4-0B11D525A252}">
      <dgm:prSet/>
      <dgm:spPr/>
      <dgm:t>
        <a:bodyPr/>
        <a:lstStyle/>
        <a:p>
          <a:r>
            <a:rPr lang="en-GB"/>
            <a:t>b</a:t>
          </a:r>
          <a:r>
            <a:rPr lang="en-CH"/>
            <a:t>aseline models (average, first-lag model)</a:t>
          </a:r>
          <a:endParaRPr lang="en-US"/>
        </a:p>
      </dgm:t>
    </dgm:pt>
    <dgm:pt modelId="{0C13A018-2FEC-489A-A4EE-5C6C2335C656}" type="parTrans" cxnId="{5DABBA66-FE54-4420-A01B-79E466BF2003}">
      <dgm:prSet/>
      <dgm:spPr/>
      <dgm:t>
        <a:bodyPr/>
        <a:lstStyle/>
        <a:p>
          <a:endParaRPr lang="en-US"/>
        </a:p>
      </dgm:t>
    </dgm:pt>
    <dgm:pt modelId="{90EF11EE-9E0F-4F48-BC43-5798B7CE6D8F}" type="sibTrans" cxnId="{5DABBA66-FE54-4420-A01B-79E466BF2003}">
      <dgm:prSet/>
      <dgm:spPr/>
      <dgm:t>
        <a:bodyPr/>
        <a:lstStyle/>
        <a:p>
          <a:endParaRPr lang="en-US"/>
        </a:p>
      </dgm:t>
    </dgm:pt>
    <dgm:pt modelId="{F53446C5-70C6-42DB-91C7-F40EA36EA4ED}">
      <dgm:prSet/>
      <dgm:spPr/>
      <dgm:t>
        <a:bodyPr/>
        <a:lstStyle/>
        <a:p>
          <a:r>
            <a:rPr lang="en-CH"/>
            <a:t>KNRegressor</a:t>
          </a:r>
          <a:endParaRPr lang="en-US"/>
        </a:p>
      </dgm:t>
    </dgm:pt>
    <dgm:pt modelId="{37C468DC-0EE5-467D-922B-899DE65088FD}" type="parTrans" cxnId="{88DA018B-2772-4CDB-962E-6C38E781A6AF}">
      <dgm:prSet/>
      <dgm:spPr/>
      <dgm:t>
        <a:bodyPr/>
        <a:lstStyle/>
        <a:p>
          <a:endParaRPr lang="en-US"/>
        </a:p>
      </dgm:t>
    </dgm:pt>
    <dgm:pt modelId="{FFA1368B-C566-441C-9115-7E17B5D1A12B}" type="sibTrans" cxnId="{88DA018B-2772-4CDB-962E-6C38E781A6AF}">
      <dgm:prSet/>
      <dgm:spPr/>
      <dgm:t>
        <a:bodyPr/>
        <a:lstStyle/>
        <a:p>
          <a:endParaRPr lang="en-US"/>
        </a:p>
      </dgm:t>
    </dgm:pt>
    <dgm:pt modelId="{C84489F7-BC44-4FE0-80FD-7298C579CD1D}">
      <dgm:prSet/>
      <dgm:spPr/>
      <dgm:t>
        <a:bodyPr/>
        <a:lstStyle/>
        <a:p>
          <a:r>
            <a:rPr lang="en-CH" dirty="0"/>
            <a:t>ElasticNet</a:t>
          </a:r>
          <a:endParaRPr lang="en-US" dirty="0"/>
        </a:p>
      </dgm:t>
    </dgm:pt>
    <dgm:pt modelId="{F316D095-E970-4C22-A3BD-51328647EC48}" type="parTrans" cxnId="{2F401A23-2DA3-4041-B839-C0B76468AC2E}">
      <dgm:prSet/>
      <dgm:spPr/>
      <dgm:t>
        <a:bodyPr/>
        <a:lstStyle/>
        <a:p>
          <a:endParaRPr lang="en-US"/>
        </a:p>
      </dgm:t>
    </dgm:pt>
    <dgm:pt modelId="{7FBCC7D3-EADB-4752-ACDB-97295DE3AEBC}" type="sibTrans" cxnId="{2F401A23-2DA3-4041-B839-C0B76468AC2E}">
      <dgm:prSet/>
      <dgm:spPr/>
      <dgm:t>
        <a:bodyPr/>
        <a:lstStyle/>
        <a:p>
          <a:endParaRPr lang="en-US"/>
        </a:p>
      </dgm:t>
    </dgm:pt>
    <dgm:pt modelId="{9A8394E3-9944-43C2-AFA4-480EC53D85FA}">
      <dgm:prSet/>
      <dgm:spPr/>
      <dgm:t>
        <a:bodyPr/>
        <a:lstStyle/>
        <a:p>
          <a:r>
            <a:rPr lang="en-CH"/>
            <a:t>Random forest</a:t>
          </a:r>
          <a:endParaRPr lang="en-US"/>
        </a:p>
      </dgm:t>
    </dgm:pt>
    <dgm:pt modelId="{F756C341-FD44-44CB-ADDC-30A15D16CFD1}" type="parTrans" cxnId="{517F0AA7-FA96-4BA3-A338-AC90B6AAD073}">
      <dgm:prSet/>
      <dgm:spPr/>
      <dgm:t>
        <a:bodyPr/>
        <a:lstStyle/>
        <a:p>
          <a:endParaRPr lang="en-US"/>
        </a:p>
      </dgm:t>
    </dgm:pt>
    <dgm:pt modelId="{DBA9E69E-0DA5-4EB4-8809-2040AC210F07}" type="sibTrans" cxnId="{517F0AA7-FA96-4BA3-A338-AC90B6AAD073}">
      <dgm:prSet/>
      <dgm:spPr/>
      <dgm:t>
        <a:bodyPr/>
        <a:lstStyle/>
        <a:p>
          <a:endParaRPr lang="en-US"/>
        </a:p>
      </dgm:t>
    </dgm:pt>
    <dgm:pt modelId="{0D70121F-EA9D-451E-93E2-9657B429AB1B}">
      <dgm:prSet/>
      <dgm:spPr/>
      <dgm:t>
        <a:bodyPr/>
        <a:lstStyle/>
        <a:p>
          <a:r>
            <a:rPr lang="en-CH"/>
            <a:t>Convolutional Neural Network (CNN)</a:t>
          </a:r>
          <a:endParaRPr lang="en-US"/>
        </a:p>
      </dgm:t>
    </dgm:pt>
    <dgm:pt modelId="{424A3381-A6EE-45B2-88CC-075CE75F215F}" type="parTrans" cxnId="{539F64B4-815E-4CD5-B4BC-E20B16530411}">
      <dgm:prSet/>
      <dgm:spPr/>
      <dgm:t>
        <a:bodyPr/>
        <a:lstStyle/>
        <a:p>
          <a:endParaRPr lang="en-US"/>
        </a:p>
      </dgm:t>
    </dgm:pt>
    <dgm:pt modelId="{28DCC347-F081-4F84-815F-06E58CBF0F76}" type="sibTrans" cxnId="{539F64B4-815E-4CD5-B4BC-E20B16530411}">
      <dgm:prSet/>
      <dgm:spPr/>
      <dgm:t>
        <a:bodyPr/>
        <a:lstStyle/>
        <a:p>
          <a:endParaRPr lang="en-US"/>
        </a:p>
      </dgm:t>
    </dgm:pt>
    <dgm:pt modelId="{D25E9952-D1C2-4654-A310-1B5AD964CC3B}">
      <dgm:prSet/>
      <dgm:spPr/>
      <dgm:t>
        <a:bodyPr/>
        <a:lstStyle/>
        <a:p>
          <a:r>
            <a:rPr lang="en-CH" b="1" dirty="0"/>
            <a:t>Model Evaluation </a:t>
          </a:r>
          <a:r>
            <a:rPr lang="en-CH" b="1" i="1" dirty="0"/>
            <a:t>[3 mins]</a:t>
          </a:r>
          <a:endParaRPr lang="en-US" dirty="0"/>
        </a:p>
      </dgm:t>
    </dgm:pt>
    <dgm:pt modelId="{ADA6F69B-AA40-469C-BC5B-130BA3168994}" type="parTrans" cxnId="{51465524-229E-445A-A72C-78EDC49AE954}">
      <dgm:prSet/>
      <dgm:spPr/>
      <dgm:t>
        <a:bodyPr/>
        <a:lstStyle/>
        <a:p>
          <a:endParaRPr lang="en-US"/>
        </a:p>
      </dgm:t>
    </dgm:pt>
    <dgm:pt modelId="{B693F9F1-2273-4067-AE18-AAADBFB38A5E}" type="sibTrans" cxnId="{51465524-229E-445A-A72C-78EDC49AE954}">
      <dgm:prSet/>
      <dgm:spPr/>
      <dgm:t>
        <a:bodyPr/>
        <a:lstStyle/>
        <a:p>
          <a:endParaRPr lang="en-US"/>
        </a:p>
      </dgm:t>
    </dgm:pt>
    <dgm:pt modelId="{FBB3DD91-FD99-4D4F-85AA-49CC24802912}">
      <dgm:prSet/>
      <dgm:spPr/>
      <dgm:t>
        <a:bodyPr/>
        <a:lstStyle/>
        <a:p>
          <a:r>
            <a:rPr lang="de-CH" dirty="0"/>
            <a:t>Evaluation </a:t>
          </a:r>
          <a:r>
            <a:rPr lang="en-CH" dirty="0"/>
            <a:t>based on two metrics (R</a:t>
          </a:r>
          <a:r>
            <a:rPr lang="en-CH" baseline="30000" dirty="0"/>
            <a:t>2</a:t>
          </a:r>
          <a:r>
            <a:rPr lang="en-CH" dirty="0"/>
            <a:t>, MAE)</a:t>
          </a:r>
          <a:endParaRPr lang="en-US" dirty="0"/>
        </a:p>
      </dgm:t>
    </dgm:pt>
    <dgm:pt modelId="{C10089A7-29A1-4B08-B757-4B74823EFC71}" type="parTrans" cxnId="{BF5D5AC1-C1F7-45AA-8516-3B5AE89E0F32}">
      <dgm:prSet/>
      <dgm:spPr/>
      <dgm:t>
        <a:bodyPr/>
        <a:lstStyle/>
        <a:p>
          <a:endParaRPr lang="en-US"/>
        </a:p>
      </dgm:t>
    </dgm:pt>
    <dgm:pt modelId="{30A3BCB9-B2AE-41E1-8A45-472EB1048A36}" type="sibTrans" cxnId="{BF5D5AC1-C1F7-45AA-8516-3B5AE89E0F32}">
      <dgm:prSet/>
      <dgm:spPr/>
      <dgm:t>
        <a:bodyPr/>
        <a:lstStyle/>
        <a:p>
          <a:endParaRPr lang="en-US"/>
        </a:p>
      </dgm:t>
    </dgm:pt>
    <dgm:pt modelId="{E1D2DE46-31CE-6846-930C-81364B860B70}">
      <dgm:prSet/>
      <dgm:spPr/>
      <dgm:t>
        <a:bodyPr/>
        <a:lstStyle/>
        <a:p>
          <a:r>
            <a:rPr lang="en-US" b="0"/>
            <a:t>Seasonality (heatmaps, boxplots, etc)</a:t>
          </a:r>
          <a:endParaRPr lang="en-US" b="0" dirty="0"/>
        </a:p>
      </dgm:t>
    </dgm:pt>
    <dgm:pt modelId="{D5A07134-6074-9544-8F6F-1210B63A44E1}" type="parTrans" cxnId="{70D587F4-0EAF-1041-B755-DEACEB77B989}">
      <dgm:prSet/>
      <dgm:spPr/>
      <dgm:t>
        <a:bodyPr/>
        <a:lstStyle/>
        <a:p>
          <a:endParaRPr lang="en-GB"/>
        </a:p>
      </dgm:t>
    </dgm:pt>
    <dgm:pt modelId="{EE2FD28F-50A6-EB42-9EB8-1CF43E834927}" type="sibTrans" cxnId="{70D587F4-0EAF-1041-B755-DEACEB77B989}">
      <dgm:prSet/>
      <dgm:spPr/>
      <dgm:t>
        <a:bodyPr/>
        <a:lstStyle/>
        <a:p>
          <a:endParaRPr lang="en-GB"/>
        </a:p>
      </dgm:t>
    </dgm:pt>
    <dgm:pt modelId="{563A4C92-F0EF-0347-BB15-52C441767CA5}">
      <dgm:prSet/>
      <dgm:spPr/>
      <dgm:t>
        <a:bodyPr/>
        <a:lstStyle/>
        <a:p>
          <a:r>
            <a:rPr lang="en-CH"/>
            <a:t>time dependency (autocorrelation, partial correlation)</a:t>
          </a:r>
          <a:endParaRPr lang="en-US" dirty="0"/>
        </a:p>
      </dgm:t>
    </dgm:pt>
    <dgm:pt modelId="{68C3221D-8F6A-2948-B2C6-B18E47AA4852}" type="parTrans" cxnId="{09BCBC77-4E8C-474E-B55B-5B07F54C3777}">
      <dgm:prSet/>
      <dgm:spPr/>
      <dgm:t>
        <a:bodyPr/>
        <a:lstStyle/>
        <a:p>
          <a:endParaRPr lang="en-GB"/>
        </a:p>
      </dgm:t>
    </dgm:pt>
    <dgm:pt modelId="{B48FC7A0-0A08-9143-A9A1-8295F0FD4C8A}" type="sibTrans" cxnId="{09BCBC77-4E8C-474E-B55B-5B07F54C3777}">
      <dgm:prSet/>
      <dgm:spPr/>
      <dgm:t>
        <a:bodyPr/>
        <a:lstStyle/>
        <a:p>
          <a:endParaRPr lang="en-GB"/>
        </a:p>
      </dgm:t>
    </dgm:pt>
    <dgm:pt modelId="{7AFB6B47-EEB7-D644-A005-B6B574AF69D8}">
      <dgm:prSet/>
      <dgm:spPr/>
      <dgm:t>
        <a:bodyPr/>
        <a:lstStyle/>
        <a:p>
          <a:r>
            <a:rPr lang="en-GB"/>
            <a:t>d</a:t>
          </a:r>
          <a:r>
            <a:rPr lang="en-CH"/>
            <a:t>ata transformations (quantile transformations, QQ-plots)</a:t>
          </a:r>
          <a:endParaRPr lang="en-US" dirty="0"/>
        </a:p>
      </dgm:t>
    </dgm:pt>
    <dgm:pt modelId="{84B6B29F-4C57-3348-8B1C-290CD68BA253}" type="parTrans" cxnId="{E1A57B46-7FD8-3D4E-A933-E26189EAFB3E}">
      <dgm:prSet/>
      <dgm:spPr/>
      <dgm:t>
        <a:bodyPr/>
        <a:lstStyle/>
        <a:p>
          <a:endParaRPr lang="en-GB"/>
        </a:p>
      </dgm:t>
    </dgm:pt>
    <dgm:pt modelId="{4EC3376B-BEA8-F140-B49C-ADDC4E721CD6}" type="sibTrans" cxnId="{E1A57B46-7FD8-3D4E-A933-E26189EAFB3E}">
      <dgm:prSet/>
      <dgm:spPr/>
      <dgm:t>
        <a:bodyPr/>
        <a:lstStyle/>
        <a:p>
          <a:endParaRPr lang="en-GB"/>
        </a:p>
      </dgm:t>
    </dgm:pt>
    <dgm:pt modelId="{C3AAF041-09F2-0945-85DB-A510DFCB0C5B}">
      <dgm:prSet/>
      <dgm:spPr/>
      <dgm:t>
        <a:bodyPr/>
        <a:lstStyle/>
        <a:p>
          <a:r>
            <a:rPr lang="en-CH" dirty="0"/>
            <a:t>feature engineering</a:t>
          </a:r>
          <a:endParaRPr lang="en-US" dirty="0"/>
        </a:p>
      </dgm:t>
    </dgm:pt>
    <dgm:pt modelId="{F281988C-BDEE-B243-99F1-B02662877D9E}" type="parTrans" cxnId="{504FD15A-4A1D-5F4F-B2B3-E0A6B9BE53A0}">
      <dgm:prSet/>
      <dgm:spPr/>
      <dgm:t>
        <a:bodyPr/>
        <a:lstStyle/>
        <a:p>
          <a:endParaRPr lang="en-GB"/>
        </a:p>
      </dgm:t>
    </dgm:pt>
    <dgm:pt modelId="{2652508F-4E62-984A-A03B-13A5E63173E7}" type="sibTrans" cxnId="{504FD15A-4A1D-5F4F-B2B3-E0A6B9BE53A0}">
      <dgm:prSet/>
      <dgm:spPr/>
      <dgm:t>
        <a:bodyPr/>
        <a:lstStyle/>
        <a:p>
          <a:endParaRPr lang="en-GB"/>
        </a:p>
      </dgm:t>
    </dgm:pt>
    <dgm:pt modelId="{076D070F-4613-3544-B3C4-E7A8A1CB74DB}" type="pres">
      <dgm:prSet presAssocID="{85F4F758-9D7E-4DAE-B818-FD9BDE76E2DA}" presName="linear" presStyleCnt="0">
        <dgm:presLayoutVars>
          <dgm:dir/>
          <dgm:animLvl val="lvl"/>
          <dgm:resizeHandles val="exact"/>
        </dgm:presLayoutVars>
      </dgm:prSet>
      <dgm:spPr/>
    </dgm:pt>
    <dgm:pt modelId="{C8643418-D64D-BE4F-AEDC-0A14BF4DF364}" type="pres">
      <dgm:prSet presAssocID="{58C6FBCC-828E-40ED-A008-A31E017F8D8E}" presName="parentLin" presStyleCnt="0"/>
      <dgm:spPr/>
    </dgm:pt>
    <dgm:pt modelId="{8297F98E-3417-5149-8F45-519FF878FF38}" type="pres">
      <dgm:prSet presAssocID="{58C6FBCC-828E-40ED-A008-A31E017F8D8E}" presName="parentLeftMargin" presStyleLbl="node1" presStyleIdx="0" presStyleCnt="5"/>
      <dgm:spPr/>
    </dgm:pt>
    <dgm:pt modelId="{7DA1A816-A2F6-474B-86D5-7F7933FA6FE6}" type="pres">
      <dgm:prSet presAssocID="{58C6FBCC-828E-40ED-A008-A31E017F8D8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AB9FEE-A0D8-5C42-9E2A-55579BFDCC82}" type="pres">
      <dgm:prSet presAssocID="{58C6FBCC-828E-40ED-A008-A31E017F8D8E}" presName="negativeSpace" presStyleCnt="0"/>
      <dgm:spPr/>
    </dgm:pt>
    <dgm:pt modelId="{FD689E3B-9D6F-D749-B08B-E797D33465DD}" type="pres">
      <dgm:prSet presAssocID="{58C6FBCC-828E-40ED-A008-A31E017F8D8E}" presName="childText" presStyleLbl="conFgAcc1" presStyleIdx="0" presStyleCnt="5">
        <dgm:presLayoutVars>
          <dgm:bulletEnabled val="1"/>
        </dgm:presLayoutVars>
      </dgm:prSet>
      <dgm:spPr/>
    </dgm:pt>
    <dgm:pt modelId="{4CEAF082-C59E-554F-A1EB-AD4AC24DD20A}" type="pres">
      <dgm:prSet presAssocID="{8C9E4F59-328D-4CF0-B3AB-9F387722ADAD}" presName="spaceBetweenRectangles" presStyleCnt="0"/>
      <dgm:spPr/>
    </dgm:pt>
    <dgm:pt modelId="{B698EFDD-BCEC-C44E-8632-05A72D774D2F}" type="pres">
      <dgm:prSet presAssocID="{5285C5A8-7C97-4968-99EF-5D3C2E9A4F57}" presName="parentLin" presStyleCnt="0"/>
      <dgm:spPr/>
    </dgm:pt>
    <dgm:pt modelId="{C8C1CBCD-E4AB-DE4F-AC5E-2350E9182762}" type="pres">
      <dgm:prSet presAssocID="{5285C5A8-7C97-4968-99EF-5D3C2E9A4F57}" presName="parentLeftMargin" presStyleLbl="node1" presStyleIdx="0" presStyleCnt="5"/>
      <dgm:spPr/>
    </dgm:pt>
    <dgm:pt modelId="{07764CCE-DDCC-484C-B2E0-5BBFC30BEF65}" type="pres">
      <dgm:prSet presAssocID="{5285C5A8-7C97-4968-99EF-5D3C2E9A4F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AF0EDEE-B7E2-B14A-8A74-4D6985752778}" type="pres">
      <dgm:prSet presAssocID="{5285C5A8-7C97-4968-99EF-5D3C2E9A4F57}" presName="negativeSpace" presStyleCnt="0"/>
      <dgm:spPr/>
    </dgm:pt>
    <dgm:pt modelId="{DD61BA5A-C0D8-F541-A889-55C00C8647A5}" type="pres">
      <dgm:prSet presAssocID="{5285C5A8-7C97-4968-99EF-5D3C2E9A4F57}" presName="childText" presStyleLbl="conFgAcc1" presStyleIdx="1" presStyleCnt="5" custLinFactNeighborX="-1436" custLinFactNeighborY="35389">
        <dgm:presLayoutVars>
          <dgm:bulletEnabled val="1"/>
        </dgm:presLayoutVars>
      </dgm:prSet>
      <dgm:spPr/>
    </dgm:pt>
    <dgm:pt modelId="{D1A81304-7154-AB49-871B-B98FB2BC3914}" type="pres">
      <dgm:prSet presAssocID="{E910F8F3-D421-4188-8BAC-7FF61A541EBB}" presName="spaceBetweenRectangles" presStyleCnt="0"/>
      <dgm:spPr/>
    </dgm:pt>
    <dgm:pt modelId="{51985598-F461-8042-844D-CEC6BBEB96A7}" type="pres">
      <dgm:prSet presAssocID="{7E65CAE7-00B6-4F33-A4DD-6004E4964233}" presName="parentLin" presStyleCnt="0"/>
      <dgm:spPr/>
    </dgm:pt>
    <dgm:pt modelId="{8339CBFC-8B03-EF4C-91B5-7B32D073EA87}" type="pres">
      <dgm:prSet presAssocID="{7E65CAE7-00B6-4F33-A4DD-6004E4964233}" presName="parentLeftMargin" presStyleLbl="node1" presStyleIdx="1" presStyleCnt="5"/>
      <dgm:spPr/>
    </dgm:pt>
    <dgm:pt modelId="{54F88830-DB29-B049-8154-CAAE87320A6F}" type="pres">
      <dgm:prSet presAssocID="{7E65CAE7-00B6-4F33-A4DD-6004E49642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021EF1-3396-844B-9940-1FA5EDD4A67B}" type="pres">
      <dgm:prSet presAssocID="{7E65CAE7-00B6-4F33-A4DD-6004E4964233}" presName="negativeSpace" presStyleCnt="0"/>
      <dgm:spPr/>
    </dgm:pt>
    <dgm:pt modelId="{F7690442-2BEA-1945-A14C-598E53CAE2A6}" type="pres">
      <dgm:prSet presAssocID="{7E65CAE7-00B6-4F33-A4DD-6004E4964233}" presName="childText" presStyleLbl="conFgAcc1" presStyleIdx="2" presStyleCnt="5">
        <dgm:presLayoutVars>
          <dgm:bulletEnabled val="1"/>
        </dgm:presLayoutVars>
      </dgm:prSet>
      <dgm:spPr/>
    </dgm:pt>
    <dgm:pt modelId="{681B466B-3884-654E-928D-BB1CEF0F91E9}" type="pres">
      <dgm:prSet presAssocID="{674540AE-ED41-4AA1-8131-594BD07842F3}" presName="spaceBetweenRectangles" presStyleCnt="0"/>
      <dgm:spPr/>
    </dgm:pt>
    <dgm:pt modelId="{369D60ED-9262-0F43-B7B0-CC8D71A35456}" type="pres">
      <dgm:prSet presAssocID="{7E16B149-B469-4043-9758-557072675F3C}" presName="parentLin" presStyleCnt="0"/>
      <dgm:spPr/>
    </dgm:pt>
    <dgm:pt modelId="{697A5CD6-51F1-D745-9BB8-C32326C747B3}" type="pres">
      <dgm:prSet presAssocID="{7E16B149-B469-4043-9758-557072675F3C}" presName="parentLeftMargin" presStyleLbl="node1" presStyleIdx="2" presStyleCnt="5"/>
      <dgm:spPr/>
    </dgm:pt>
    <dgm:pt modelId="{26EEA324-278D-D249-81D9-0B8DD51976B9}" type="pres">
      <dgm:prSet presAssocID="{7E16B149-B469-4043-9758-557072675F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834107E-DF08-0F43-9528-4D6B85550D36}" type="pres">
      <dgm:prSet presAssocID="{7E16B149-B469-4043-9758-557072675F3C}" presName="negativeSpace" presStyleCnt="0"/>
      <dgm:spPr/>
    </dgm:pt>
    <dgm:pt modelId="{4E99E0C3-DA43-8144-802C-BE3A4924C7A6}" type="pres">
      <dgm:prSet presAssocID="{7E16B149-B469-4043-9758-557072675F3C}" presName="childText" presStyleLbl="conFgAcc1" presStyleIdx="3" presStyleCnt="5">
        <dgm:presLayoutVars>
          <dgm:bulletEnabled val="1"/>
        </dgm:presLayoutVars>
      </dgm:prSet>
      <dgm:spPr/>
    </dgm:pt>
    <dgm:pt modelId="{A9A78C36-8B9E-D74C-BDAF-1F99B20527CE}" type="pres">
      <dgm:prSet presAssocID="{C0C95BEE-CF2E-4CBE-AC45-5DF63393A360}" presName="spaceBetweenRectangles" presStyleCnt="0"/>
      <dgm:spPr/>
    </dgm:pt>
    <dgm:pt modelId="{CA18D0B6-7630-7240-B6C9-43EE2837215D}" type="pres">
      <dgm:prSet presAssocID="{D25E9952-D1C2-4654-A310-1B5AD964CC3B}" presName="parentLin" presStyleCnt="0"/>
      <dgm:spPr/>
    </dgm:pt>
    <dgm:pt modelId="{EE5AA1B9-F385-3D4F-B8AB-921A55AD4A04}" type="pres">
      <dgm:prSet presAssocID="{D25E9952-D1C2-4654-A310-1B5AD964CC3B}" presName="parentLeftMargin" presStyleLbl="node1" presStyleIdx="3" presStyleCnt="5"/>
      <dgm:spPr/>
    </dgm:pt>
    <dgm:pt modelId="{84C8379D-5B6D-C243-A2E1-F6249F8C50E3}" type="pres">
      <dgm:prSet presAssocID="{D25E9952-D1C2-4654-A310-1B5AD964CC3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66DD6D0-2D46-6E44-92F1-BD45F826F548}" type="pres">
      <dgm:prSet presAssocID="{D25E9952-D1C2-4654-A310-1B5AD964CC3B}" presName="negativeSpace" presStyleCnt="0"/>
      <dgm:spPr/>
    </dgm:pt>
    <dgm:pt modelId="{09A273EE-7812-6C41-BAD9-5479373A25D8}" type="pres">
      <dgm:prSet presAssocID="{D25E9952-D1C2-4654-A310-1B5AD964CC3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C474508-C042-3F42-9C27-F4A77E541821}" type="presOf" srcId="{0D70121F-EA9D-451E-93E2-9657B429AB1B}" destId="{4E99E0C3-DA43-8144-802C-BE3A4924C7A6}" srcOrd="0" destOrd="5" presId="urn:microsoft.com/office/officeart/2005/8/layout/list1"/>
    <dgm:cxn modelId="{12D4EC08-6B99-4865-ABEA-804F42A50B6E}" srcId="{7E65CAE7-00B6-4F33-A4DD-6004E4964233}" destId="{7DC082B0-16A4-4940-A18F-4CE4DD1A4DBC}" srcOrd="0" destOrd="0" parTransId="{2B46C677-C36A-4319-B2A9-8D575D00CFD4}" sibTransId="{932A8F78-4D8A-49FD-AE80-9B9C1721C738}"/>
    <dgm:cxn modelId="{176BA90E-8009-4FBB-9DF3-05E8A5139AEE}" srcId="{58C6FBCC-828E-40ED-A008-A31E017F8D8E}" destId="{E4857437-3E93-4498-92D1-3FA7B141B42C}" srcOrd="0" destOrd="0" parTransId="{E887DC42-A9E5-4094-85F5-9F73B52E5A10}" sibTransId="{4721B4CA-9027-43A5-9E71-59EB4D14008B}"/>
    <dgm:cxn modelId="{65549D11-F91F-1E4D-914D-AB68A9E69C50}" type="presOf" srcId="{7E65CAE7-00B6-4F33-A4DD-6004E4964233}" destId="{54F88830-DB29-B049-8154-CAAE87320A6F}" srcOrd="1" destOrd="0" presId="urn:microsoft.com/office/officeart/2005/8/layout/list1"/>
    <dgm:cxn modelId="{919FD316-2FBD-0D4C-A506-15423E505F74}" type="presOf" srcId="{7AFB6B47-EEB7-D644-A005-B6B574AF69D8}" destId="{DD61BA5A-C0D8-F541-A889-55C00C8647A5}" srcOrd="0" destOrd="3" presId="urn:microsoft.com/office/officeart/2005/8/layout/list1"/>
    <dgm:cxn modelId="{2389B120-92CD-9D48-A7B1-42279CE106EA}" type="presOf" srcId="{32FAB632-CA82-47E7-8FF4-0B11D525A252}" destId="{4E99E0C3-DA43-8144-802C-BE3A4924C7A6}" srcOrd="0" destOrd="1" presId="urn:microsoft.com/office/officeart/2005/8/layout/list1"/>
    <dgm:cxn modelId="{B076D120-A44B-F540-9179-3F888FF4AF5C}" type="presOf" srcId="{C3AAF041-09F2-0945-85DB-A510DFCB0C5B}" destId="{DD61BA5A-C0D8-F541-A889-55C00C8647A5}" srcOrd="0" destOrd="4" presId="urn:microsoft.com/office/officeart/2005/8/layout/list1"/>
    <dgm:cxn modelId="{2F401A23-2DA3-4041-B839-C0B76468AC2E}" srcId="{7E16B149-B469-4043-9758-557072675F3C}" destId="{C84489F7-BC44-4FE0-80FD-7298C579CD1D}" srcOrd="3" destOrd="0" parTransId="{F316D095-E970-4C22-A3BD-51328647EC48}" sibTransId="{7FBCC7D3-EADB-4752-ACDB-97295DE3AEBC}"/>
    <dgm:cxn modelId="{0E0A4824-F8FD-1040-9B3F-AC9178474396}" type="presOf" srcId="{5285C5A8-7C97-4968-99EF-5D3C2E9A4F57}" destId="{C8C1CBCD-E4AB-DE4F-AC5E-2350E9182762}" srcOrd="0" destOrd="0" presId="urn:microsoft.com/office/officeart/2005/8/layout/list1"/>
    <dgm:cxn modelId="{51465524-229E-445A-A72C-78EDC49AE954}" srcId="{85F4F758-9D7E-4DAE-B818-FD9BDE76E2DA}" destId="{D25E9952-D1C2-4654-A310-1B5AD964CC3B}" srcOrd="4" destOrd="0" parTransId="{ADA6F69B-AA40-469C-BC5B-130BA3168994}" sibTransId="{B693F9F1-2273-4067-AE18-AAADBFB38A5E}"/>
    <dgm:cxn modelId="{39E80930-F81F-AD49-B30D-2CE6389DCC84}" type="presOf" srcId="{D25E9952-D1C2-4654-A310-1B5AD964CC3B}" destId="{84C8379D-5B6D-C243-A2E1-F6249F8C50E3}" srcOrd="1" destOrd="0" presId="urn:microsoft.com/office/officeart/2005/8/layout/list1"/>
    <dgm:cxn modelId="{24539E3D-5FA5-1244-B5A6-E5BBDC2BDDAA}" type="presOf" srcId="{7E16B149-B469-4043-9758-557072675F3C}" destId="{26EEA324-278D-D249-81D9-0B8DD51976B9}" srcOrd="1" destOrd="0" presId="urn:microsoft.com/office/officeart/2005/8/layout/list1"/>
    <dgm:cxn modelId="{E1A57B46-7FD8-3D4E-A933-E26189EAFB3E}" srcId="{5285C5A8-7C97-4968-99EF-5D3C2E9A4F57}" destId="{7AFB6B47-EEB7-D644-A005-B6B574AF69D8}" srcOrd="3" destOrd="0" parTransId="{84B6B29F-4C57-3348-8B1C-290CD68BA253}" sibTransId="{4EC3376B-BEA8-F140-B49C-ADDC4E721CD6}"/>
    <dgm:cxn modelId="{0F444648-8897-0544-A790-61EA09C38955}" type="presOf" srcId="{85F4F758-9D7E-4DAE-B818-FD9BDE76E2DA}" destId="{076D070F-4613-3544-B3C4-E7A8A1CB74DB}" srcOrd="0" destOrd="0" presId="urn:microsoft.com/office/officeart/2005/8/layout/list1"/>
    <dgm:cxn modelId="{BC33CF4F-7B37-4100-B72A-5C6ADC1AB7EF}" srcId="{58C6FBCC-828E-40ED-A008-A31E017F8D8E}" destId="{54E4EFD0-4F3A-4905-B844-E59A7F52F8B9}" srcOrd="1" destOrd="0" parTransId="{5D3D753B-D57A-49C9-9618-D9BB2827D7FB}" sibTransId="{5A3B1EEA-6E4A-4105-8BDD-04967577F338}"/>
    <dgm:cxn modelId="{94A0A253-6688-8E46-8AD0-30C01E4D4062}" type="presOf" srcId="{5285C5A8-7C97-4968-99EF-5D3C2E9A4F57}" destId="{07764CCE-DDCC-484C-B2E0-5BBFC30BEF65}" srcOrd="1" destOrd="0" presId="urn:microsoft.com/office/officeart/2005/8/layout/list1"/>
    <dgm:cxn modelId="{9E7F075A-BFED-FF4C-B65E-6F493C290CA3}" type="presOf" srcId="{D25E9952-D1C2-4654-A310-1B5AD964CC3B}" destId="{EE5AA1B9-F385-3D4F-B8AB-921A55AD4A04}" srcOrd="0" destOrd="0" presId="urn:microsoft.com/office/officeart/2005/8/layout/list1"/>
    <dgm:cxn modelId="{504FD15A-4A1D-5F4F-B2B3-E0A6B9BE53A0}" srcId="{5285C5A8-7C97-4968-99EF-5D3C2E9A4F57}" destId="{C3AAF041-09F2-0945-85DB-A510DFCB0C5B}" srcOrd="4" destOrd="0" parTransId="{F281988C-BDEE-B243-99F1-B02662877D9E}" sibTransId="{2652508F-4E62-984A-A03B-13A5E63173E7}"/>
    <dgm:cxn modelId="{094AB15F-FE3D-3247-8F3C-C0E7B925BC4E}" type="presOf" srcId="{F53446C5-70C6-42DB-91C7-F40EA36EA4ED}" destId="{4E99E0C3-DA43-8144-802C-BE3A4924C7A6}" srcOrd="0" destOrd="2" presId="urn:microsoft.com/office/officeart/2005/8/layout/list1"/>
    <dgm:cxn modelId="{85483D64-910A-3044-8510-FB8508EC3203}" type="presOf" srcId="{7E65CAE7-00B6-4F33-A4DD-6004E4964233}" destId="{8339CBFC-8B03-EF4C-91B5-7B32D073EA87}" srcOrd="0" destOrd="0" presId="urn:microsoft.com/office/officeart/2005/8/layout/list1"/>
    <dgm:cxn modelId="{966DD265-3445-490F-87B3-81395A8B05B0}" srcId="{85F4F758-9D7E-4DAE-B818-FD9BDE76E2DA}" destId="{7E65CAE7-00B6-4F33-A4DD-6004E4964233}" srcOrd="2" destOrd="0" parTransId="{C62B73A7-B3B9-4BFA-BDB4-7B7CB1A3DF22}" sibTransId="{674540AE-ED41-4AA1-8131-594BD07842F3}"/>
    <dgm:cxn modelId="{5DABBA66-FE54-4420-A01B-79E466BF2003}" srcId="{7E16B149-B469-4043-9758-557072675F3C}" destId="{32FAB632-CA82-47E7-8FF4-0B11D525A252}" srcOrd="1" destOrd="0" parTransId="{0C13A018-2FEC-489A-A4EE-5C6C2335C656}" sibTransId="{90EF11EE-9E0F-4F48-BC43-5798B7CE6D8F}"/>
    <dgm:cxn modelId="{92248869-6DAB-489B-A129-4E97C38FD2CE}" srcId="{7E16B149-B469-4043-9758-557072675F3C}" destId="{4FFAF772-50D2-4B4A-BD31-68A40F49E182}" srcOrd="0" destOrd="0" parTransId="{30AF990F-27CE-4571-BD16-73E215CB108F}" sibTransId="{A521E579-251D-4252-9F28-6CF95A0BBFE0}"/>
    <dgm:cxn modelId="{4B41D471-4E8E-D54D-8970-54DCFC70C5C3}" type="presOf" srcId="{E1D2DE46-31CE-6846-930C-81364B860B70}" destId="{DD61BA5A-C0D8-F541-A889-55C00C8647A5}" srcOrd="0" destOrd="1" presId="urn:microsoft.com/office/officeart/2005/8/layout/list1"/>
    <dgm:cxn modelId="{13415973-1804-CD43-A895-1F7267EF47DB}" type="presOf" srcId="{E4857437-3E93-4498-92D1-3FA7B141B42C}" destId="{FD689E3B-9D6F-D749-B08B-E797D33465DD}" srcOrd="0" destOrd="0" presId="urn:microsoft.com/office/officeart/2005/8/layout/list1"/>
    <dgm:cxn modelId="{09BCBC77-4E8C-474E-B55B-5B07F54C3777}" srcId="{5285C5A8-7C97-4968-99EF-5D3C2E9A4F57}" destId="{563A4C92-F0EF-0347-BB15-52C441767CA5}" srcOrd="2" destOrd="0" parTransId="{68C3221D-8F6A-2948-B2C6-B18E47AA4852}" sibTransId="{B48FC7A0-0A08-9143-A9A1-8295F0FD4C8A}"/>
    <dgm:cxn modelId="{51A2CF78-687F-4EB2-AE58-483C33D06E29}" srcId="{85F4F758-9D7E-4DAE-B818-FD9BDE76E2DA}" destId="{7E16B149-B469-4043-9758-557072675F3C}" srcOrd="3" destOrd="0" parTransId="{E44895BA-687A-4C1E-B8D4-2194E1DCAF31}" sibTransId="{C0C95BEE-CF2E-4CBE-AC45-5DF63393A360}"/>
    <dgm:cxn modelId="{F9A9B889-4452-B54F-9867-5FCD68B301B5}" type="presOf" srcId="{54E4EFD0-4F3A-4905-B844-E59A7F52F8B9}" destId="{FD689E3B-9D6F-D749-B08B-E797D33465DD}" srcOrd="0" destOrd="1" presId="urn:microsoft.com/office/officeart/2005/8/layout/list1"/>
    <dgm:cxn modelId="{88DA018B-2772-4CDB-962E-6C38E781A6AF}" srcId="{7E16B149-B469-4043-9758-557072675F3C}" destId="{F53446C5-70C6-42DB-91C7-F40EA36EA4ED}" srcOrd="2" destOrd="0" parTransId="{37C468DC-0EE5-467D-922B-899DE65088FD}" sibTransId="{FFA1368B-C566-441C-9115-7E17B5D1A12B}"/>
    <dgm:cxn modelId="{517F0AA7-FA96-4BA3-A338-AC90B6AAD073}" srcId="{7E16B149-B469-4043-9758-557072675F3C}" destId="{9A8394E3-9944-43C2-AFA4-480EC53D85FA}" srcOrd="4" destOrd="0" parTransId="{F756C341-FD44-44CB-ADDC-30A15D16CFD1}" sibTransId="{DBA9E69E-0DA5-4EB4-8809-2040AC210F07}"/>
    <dgm:cxn modelId="{1F0FB7B2-6F65-8044-B53C-FDA4A5EB5A60}" type="presOf" srcId="{FBB3DD91-FD99-4D4F-85AA-49CC24802912}" destId="{09A273EE-7812-6C41-BAD9-5479373A25D8}" srcOrd="0" destOrd="0" presId="urn:microsoft.com/office/officeart/2005/8/layout/list1"/>
    <dgm:cxn modelId="{539F64B4-815E-4CD5-B4BC-E20B16530411}" srcId="{7E16B149-B469-4043-9758-557072675F3C}" destId="{0D70121F-EA9D-451E-93E2-9657B429AB1B}" srcOrd="5" destOrd="0" parTransId="{424A3381-A6EE-45B2-88CC-075CE75F215F}" sibTransId="{28DCC347-F081-4F84-815F-06E58CBF0F76}"/>
    <dgm:cxn modelId="{11F2D8B4-F9EF-BA43-BD7E-B57CE2D66BB2}" type="presOf" srcId="{563A4C92-F0EF-0347-BB15-52C441767CA5}" destId="{DD61BA5A-C0D8-F541-A889-55C00C8647A5}" srcOrd="0" destOrd="2" presId="urn:microsoft.com/office/officeart/2005/8/layout/list1"/>
    <dgm:cxn modelId="{BF5D5AC1-C1F7-45AA-8516-3B5AE89E0F32}" srcId="{D25E9952-D1C2-4654-A310-1B5AD964CC3B}" destId="{FBB3DD91-FD99-4D4F-85AA-49CC24802912}" srcOrd="0" destOrd="0" parTransId="{C10089A7-29A1-4B08-B757-4B74823EFC71}" sibTransId="{30A3BCB9-B2AE-41E1-8A45-472EB1048A36}"/>
    <dgm:cxn modelId="{F9DD3EC6-206C-0E4A-AC80-B35052DE2F7E}" type="presOf" srcId="{C84489F7-BC44-4FE0-80FD-7298C579CD1D}" destId="{4E99E0C3-DA43-8144-802C-BE3A4924C7A6}" srcOrd="0" destOrd="3" presId="urn:microsoft.com/office/officeart/2005/8/layout/list1"/>
    <dgm:cxn modelId="{A197D2CC-EC59-5E4E-835D-E343BCCDDE2B}" type="presOf" srcId="{9A8394E3-9944-43C2-AFA4-480EC53D85FA}" destId="{4E99E0C3-DA43-8144-802C-BE3A4924C7A6}" srcOrd="0" destOrd="4" presId="urn:microsoft.com/office/officeart/2005/8/layout/list1"/>
    <dgm:cxn modelId="{6F48CDD9-1575-4501-995E-BBDF0E989B67}" srcId="{85F4F758-9D7E-4DAE-B818-FD9BDE76E2DA}" destId="{58C6FBCC-828E-40ED-A008-A31E017F8D8E}" srcOrd="0" destOrd="0" parTransId="{BC53300B-EEC6-48F4-B992-B063766FEF65}" sibTransId="{8C9E4F59-328D-4CF0-B3AB-9F387722ADAD}"/>
    <dgm:cxn modelId="{DACD33DA-C088-9A4E-9BAA-1846FE90D0B9}" type="presOf" srcId="{4FFAF772-50D2-4B4A-BD31-68A40F49E182}" destId="{4E99E0C3-DA43-8144-802C-BE3A4924C7A6}" srcOrd="0" destOrd="0" presId="urn:microsoft.com/office/officeart/2005/8/layout/list1"/>
    <dgm:cxn modelId="{3F8449DA-B8F7-A14F-A23A-931CE0DFD1D3}" type="presOf" srcId="{08442CFF-9471-4054-BA29-6D4DA95687B1}" destId="{DD61BA5A-C0D8-F541-A889-55C00C8647A5}" srcOrd="0" destOrd="0" presId="urn:microsoft.com/office/officeart/2005/8/layout/list1"/>
    <dgm:cxn modelId="{BF5B68E0-8920-C64E-8336-A5EF05BC6EA5}" type="presOf" srcId="{58C6FBCC-828E-40ED-A008-A31E017F8D8E}" destId="{8297F98E-3417-5149-8F45-519FF878FF38}" srcOrd="0" destOrd="0" presId="urn:microsoft.com/office/officeart/2005/8/layout/list1"/>
    <dgm:cxn modelId="{106303E8-38DC-D943-AA0A-4A8804B7C34D}" type="presOf" srcId="{58C6FBCC-828E-40ED-A008-A31E017F8D8E}" destId="{7DA1A816-A2F6-474B-86D5-7F7933FA6FE6}" srcOrd="1" destOrd="0" presId="urn:microsoft.com/office/officeart/2005/8/layout/list1"/>
    <dgm:cxn modelId="{C5EE39ED-1E0A-4449-9BCE-CD19E62F38FA}" srcId="{5285C5A8-7C97-4968-99EF-5D3C2E9A4F57}" destId="{08442CFF-9471-4054-BA29-6D4DA95687B1}" srcOrd="0" destOrd="0" parTransId="{8478D2B3-CDD2-424A-87EA-58C9E7416D9B}" sibTransId="{FA9C9F7E-AFED-43A4-ACA8-E2B5B92C94E7}"/>
    <dgm:cxn modelId="{74D34FF3-8504-4FA6-8D00-14EBDD2DD709}" srcId="{85F4F758-9D7E-4DAE-B818-FD9BDE76E2DA}" destId="{5285C5A8-7C97-4968-99EF-5D3C2E9A4F57}" srcOrd="1" destOrd="0" parTransId="{A14EC10B-AEFE-4BB6-A740-42045B19A5C9}" sibTransId="{E910F8F3-D421-4188-8BAC-7FF61A541EBB}"/>
    <dgm:cxn modelId="{990058F4-D878-6844-9143-F2C2E4F3F05B}" type="presOf" srcId="{7DC082B0-16A4-4940-A18F-4CE4DD1A4DBC}" destId="{F7690442-2BEA-1945-A14C-598E53CAE2A6}" srcOrd="0" destOrd="0" presId="urn:microsoft.com/office/officeart/2005/8/layout/list1"/>
    <dgm:cxn modelId="{70D587F4-0EAF-1041-B755-DEACEB77B989}" srcId="{5285C5A8-7C97-4968-99EF-5D3C2E9A4F57}" destId="{E1D2DE46-31CE-6846-930C-81364B860B70}" srcOrd="1" destOrd="0" parTransId="{D5A07134-6074-9544-8F6F-1210B63A44E1}" sibTransId="{EE2FD28F-50A6-EB42-9EB8-1CF43E834927}"/>
    <dgm:cxn modelId="{4DF855F8-1575-9844-AEAA-811723DF0EC9}" type="presOf" srcId="{7E16B149-B469-4043-9758-557072675F3C}" destId="{697A5CD6-51F1-D745-9BB8-C32326C747B3}" srcOrd="0" destOrd="0" presId="urn:microsoft.com/office/officeart/2005/8/layout/list1"/>
    <dgm:cxn modelId="{0C645882-F799-5348-9F9F-6E1366E483BE}" type="presParOf" srcId="{076D070F-4613-3544-B3C4-E7A8A1CB74DB}" destId="{C8643418-D64D-BE4F-AEDC-0A14BF4DF364}" srcOrd="0" destOrd="0" presId="urn:microsoft.com/office/officeart/2005/8/layout/list1"/>
    <dgm:cxn modelId="{56A4FDE3-327C-7146-AEE8-B516AAB3C67E}" type="presParOf" srcId="{C8643418-D64D-BE4F-AEDC-0A14BF4DF364}" destId="{8297F98E-3417-5149-8F45-519FF878FF38}" srcOrd="0" destOrd="0" presId="urn:microsoft.com/office/officeart/2005/8/layout/list1"/>
    <dgm:cxn modelId="{87CB1837-9286-1F4A-8002-EF212528746A}" type="presParOf" srcId="{C8643418-D64D-BE4F-AEDC-0A14BF4DF364}" destId="{7DA1A816-A2F6-474B-86D5-7F7933FA6FE6}" srcOrd="1" destOrd="0" presId="urn:microsoft.com/office/officeart/2005/8/layout/list1"/>
    <dgm:cxn modelId="{C0698071-94C8-824F-A69E-9482E7B8488E}" type="presParOf" srcId="{076D070F-4613-3544-B3C4-E7A8A1CB74DB}" destId="{1AAB9FEE-A0D8-5C42-9E2A-55579BFDCC82}" srcOrd="1" destOrd="0" presId="urn:microsoft.com/office/officeart/2005/8/layout/list1"/>
    <dgm:cxn modelId="{1EC6EDBD-579E-2D4F-9837-13B990C59B35}" type="presParOf" srcId="{076D070F-4613-3544-B3C4-E7A8A1CB74DB}" destId="{FD689E3B-9D6F-D749-B08B-E797D33465DD}" srcOrd="2" destOrd="0" presId="urn:microsoft.com/office/officeart/2005/8/layout/list1"/>
    <dgm:cxn modelId="{FDDD25BC-D494-394E-B553-D3712CDF5DE0}" type="presParOf" srcId="{076D070F-4613-3544-B3C4-E7A8A1CB74DB}" destId="{4CEAF082-C59E-554F-A1EB-AD4AC24DD20A}" srcOrd="3" destOrd="0" presId="urn:microsoft.com/office/officeart/2005/8/layout/list1"/>
    <dgm:cxn modelId="{D33C3D94-5B39-3149-AC72-281EED24446E}" type="presParOf" srcId="{076D070F-4613-3544-B3C4-E7A8A1CB74DB}" destId="{B698EFDD-BCEC-C44E-8632-05A72D774D2F}" srcOrd="4" destOrd="0" presId="urn:microsoft.com/office/officeart/2005/8/layout/list1"/>
    <dgm:cxn modelId="{3AC6545D-20D2-E04F-B2A6-61CA2B6264D7}" type="presParOf" srcId="{B698EFDD-BCEC-C44E-8632-05A72D774D2F}" destId="{C8C1CBCD-E4AB-DE4F-AC5E-2350E9182762}" srcOrd="0" destOrd="0" presId="urn:microsoft.com/office/officeart/2005/8/layout/list1"/>
    <dgm:cxn modelId="{1DCBB977-50BD-0E4A-8947-692E0DA3870E}" type="presParOf" srcId="{B698EFDD-BCEC-C44E-8632-05A72D774D2F}" destId="{07764CCE-DDCC-484C-B2E0-5BBFC30BEF65}" srcOrd="1" destOrd="0" presId="urn:microsoft.com/office/officeart/2005/8/layout/list1"/>
    <dgm:cxn modelId="{F48C5060-6B10-CB41-AF69-3C3B3A419AC3}" type="presParOf" srcId="{076D070F-4613-3544-B3C4-E7A8A1CB74DB}" destId="{6AF0EDEE-B7E2-B14A-8A74-4D6985752778}" srcOrd="5" destOrd="0" presId="urn:microsoft.com/office/officeart/2005/8/layout/list1"/>
    <dgm:cxn modelId="{F99819BA-9390-3C47-A759-E5F9DD671BC8}" type="presParOf" srcId="{076D070F-4613-3544-B3C4-E7A8A1CB74DB}" destId="{DD61BA5A-C0D8-F541-A889-55C00C8647A5}" srcOrd="6" destOrd="0" presId="urn:microsoft.com/office/officeart/2005/8/layout/list1"/>
    <dgm:cxn modelId="{83316D92-7E86-FB4E-ABA1-F88D87E80C7F}" type="presParOf" srcId="{076D070F-4613-3544-B3C4-E7A8A1CB74DB}" destId="{D1A81304-7154-AB49-871B-B98FB2BC3914}" srcOrd="7" destOrd="0" presId="urn:microsoft.com/office/officeart/2005/8/layout/list1"/>
    <dgm:cxn modelId="{E37BAA93-1C6B-D446-9BBA-0347856FE092}" type="presParOf" srcId="{076D070F-4613-3544-B3C4-E7A8A1CB74DB}" destId="{51985598-F461-8042-844D-CEC6BBEB96A7}" srcOrd="8" destOrd="0" presId="urn:microsoft.com/office/officeart/2005/8/layout/list1"/>
    <dgm:cxn modelId="{0F679251-8FE0-974E-B682-F1FDF5DE6721}" type="presParOf" srcId="{51985598-F461-8042-844D-CEC6BBEB96A7}" destId="{8339CBFC-8B03-EF4C-91B5-7B32D073EA87}" srcOrd="0" destOrd="0" presId="urn:microsoft.com/office/officeart/2005/8/layout/list1"/>
    <dgm:cxn modelId="{54BB9879-B5CF-BF46-8DCE-09A327B15867}" type="presParOf" srcId="{51985598-F461-8042-844D-CEC6BBEB96A7}" destId="{54F88830-DB29-B049-8154-CAAE87320A6F}" srcOrd="1" destOrd="0" presId="urn:microsoft.com/office/officeart/2005/8/layout/list1"/>
    <dgm:cxn modelId="{DE0A69DA-7B62-F842-9B96-5503D40C413D}" type="presParOf" srcId="{076D070F-4613-3544-B3C4-E7A8A1CB74DB}" destId="{BC021EF1-3396-844B-9940-1FA5EDD4A67B}" srcOrd="9" destOrd="0" presId="urn:microsoft.com/office/officeart/2005/8/layout/list1"/>
    <dgm:cxn modelId="{92B004E5-6006-0F47-8292-B4E1F621C418}" type="presParOf" srcId="{076D070F-4613-3544-B3C4-E7A8A1CB74DB}" destId="{F7690442-2BEA-1945-A14C-598E53CAE2A6}" srcOrd="10" destOrd="0" presId="urn:microsoft.com/office/officeart/2005/8/layout/list1"/>
    <dgm:cxn modelId="{6B7112F4-6A95-694E-A665-A8D02F589C48}" type="presParOf" srcId="{076D070F-4613-3544-B3C4-E7A8A1CB74DB}" destId="{681B466B-3884-654E-928D-BB1CEF0F91E9}" srcOrd="11" destOrd="0" presId="urn:microsoft.com/office/officeart/2005/8/layout/list1"/>
    <dgm:cxn modelId="{5EBBA0BC-B98E-8D40-B615-1249524A0F58}" type="presParOf" srcId="{076D070F-4613-3544-B3C4-E7A8A1CB74DB}" destId="{369D60ED-9262-0F43-B7B0-CC8D71A35456}" srcOrd="12" destOrd="0" presId="urn:microsoft.com/office/officeart/2005/8/layout/list1"/>
    <dgm:cxn modelId="{5111CC9A-DDBE-4C44-8A9A-3EA9A7A22C29}" type="presParOf" srcId="{369D60ED-9262-0F43-B7B0-CC8D71A35456}" destId="{697A5CD6-51F1-D745-9BB8-C32326C747B3}" srcOrd="0" destOrd="0" presId="urn:microsoft.com/office/officeart/2005/8/layout/list1"/>
    <dgm:cxn modelId="{8BDA7289-790D-994A-9D58-D758A1190E98}" type="presParOf" srcId="{369D60ED-9262-0F43-B7B0-CC8D71A35456}" destId="{26EEA324-278D-D249-81D9-0B8DD51976B9}" srcOrd="1" destOrd="0" presId="urn:microsoft.com/office/officeart/2005/8/layout/list1"/>
    <dgm:cxn modelId="{8F02C2F8-6E9C-EE43-8B8A-4238F263B898}" type="presParOf" srcId="{076D070F-4613-3544-B3C4-E7A8A1CB74DB}" destId="{6834107E-DF08-0F43-9528-4D6B85550D36}" srcOrd="13" destOrd="0" presId="urn:microsoft.com/office/officeart/2005/8/layout/list1"/>
    <dgm:cxn modelId="{5B4D97CE-90D2-1D4A-810B-3DD1133987B4}" type="presParOf" srcId="{076D070F-4613-3544-B3C4-E7A8A1CB74DB}" destId="{4E99E0C3-DA43-8144-802C-BE3A4924C7A6}" srcOrd="14" destOrd="0" presId="urn:microsoft.com/office/officeart/2005/8/layout/list1"/>
    <dgm:cxn modelId="{115CADD4-5818-D540-AC36-44BF2FA3C95B}" type="presParOf" srcId="{076D070F-4613-3544-B3C4-E7A8A1CB74DB}" destId="{A9A78C36-8B9E-D74C-BDAF-1F99B20527CE}" srcOrd="15" destOrd="0" presId="urn:microsoft.com/office/officeart/2005/8/layout/list1"/>
    <dgm:cxn modelId="{AD49406E-A5FD-B84A-A1D7-8AF8BD7B2C26}" type="presParOf" srcId="{076D070F-4613-3544-B3C4-E7A8A1CB74DB}" destId="{CA18D0B6-7630-7240-B6C9-43EE2837215D}" srcOrd="16" destOrd="0" presId="urn:microsoft.com/office/officeart/2005/8/layout/list1"/>
    <dgm:cxn modelId="{0CB7BD40-0214-7040-9426-78CE97FB3C2C}" type="presParOf" srcId="{CA18D0B6-7630-7240-B6C9-43EE2837215D}" destId="{EE5AA1B9-F385-3D4F-B8AB-921A55AD4A04}" srcOrd="0" destOrd="0" presId="urn:microsoft.com/office/officeart/2005/8/layout/list1"/>
    <dgm:cxn modelId="{C53B3C2C-3C8F-1C42-9B4E-3D8FA9565C36}" type="presParOf" srcId="{CA18D0B6-7630-7240-B6C9-43EE2837215D}" destId="{84C8379D-5B6D-C243-A2E1-F6249F8C50E3}" srcOrd="1" destOrd="0" presId="urn:microsoft.com/office/officeart/2005/8/layout/list1"/>
    <dgm:cxn modelId="{77336C05-3256-C343-93AB-85200EA31B53}" type="presParOf" srcId="{076D070F-4613-3544-B3C4-E7A8A1CB74DB}" destId="{866DD6D0-2D46-6E44-92F1-BD45F826F548}" srcOrd="17" destOrd="0" presId="urn:microsoft.com/office/officeart/2005/8/layout/list1"/>
    <dgm:cxn modelId="{5C22338B-D469-B64C-9A87-F3600733E15E}" type="presParOf" srcId="{076D070F-4613-3544-B3C4-E7A8A1CB74DB}" destId="{09A273EE-7812-6C41-BAD9-5479373A25D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89E3B-9D6F-D749-B08B-E797D33465DD}">
      <dsp:nvSpPr>
        <dsp:cNvPr id="0" name=""/>
        <dsp:cNvSpPr/>
      </dsp:nvSpPr>
      <dsp:spPr>
        <a:xfrm>
          <a:off x="0" y="187340"/>
          <a:ext cx="641322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738" tIns="249936" rIns="4977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200" kern="1200" dirty="0"/>
            <a:t>The </a:t>
          </a:r>
          <a:r>
            <a:rPr lang="de-CH" sz="1200" kern="1200" dirty="0" err="1"/>
            <a:t>problem</a:t>
          </a:r>
          <a:r>
            <a:rPr lang="de-CH" sz="1200" kern="1200" dirty="0"/>
            <a:t> </a:t>
          </a:r>
          <a:r>
            <a:rPr lang="de-CH" sz="1200" kern="1200" dirty="0" err="1"/>
            <a:t>statement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200" kern="1200"/>
            <a:t>The data collection</a:t>
          </a:r>
          <a:endParaRPr lang="en-US" sz="1200" kern="1200"/>
        </a:p>
      </dsp:txBody>
      <dsp:txXfrm>
        <a:off x="0" y="187340"/>
        <a:ext cx="6413228" cy="699300"/>
      </dsp:txXfrm>
    </dsp:sp>
    <dsp:sp modelId="{7DA1A816-A2F6-474B-86D5-7F7933FA6FE6}">
      <dsp:nvSpPr>
        <dsp:cNvPr id="0" name=""/>
        <dsp:cNvSpPr/>
      </dsp:nvSpPr>
      <dsp:spPr>
        <a:xfrm>
          <a:off x="320661" y="10220"/>
          <a:ext cx="4489259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3" tIns="0" rIns="16968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b="1" kern="1200"/>
            <a:t>Introduction </a:t>
          </a:r>
          <a:r>
            <a:rPr lang="en-CH" sz="1200" b="1" i="1" kern="1200"/>
            <a:t>[2 mins]</a:t>
          </a:r>
          <a:endParaRPr lang="en-US" sz="1200" kern="1200"/>
        </a:p>
      </dsp:txBody>
      <dsp:txXfrm>
        <a:off x="337954" y="27513"/>
        <a:ext cx="4454673" cy="319654"/>
      </dsp:txXfrm>
    </dsp:sp>
    <dsp:sp modelId="{DD61BA5A-C0D8-F541-A889-55C00C8647A5}">
      <dsp:nvSpPr>
        <dsp:cNvPr id="0" name=""/>
        <dsp:cNvSpPr/>
      </dsp:nvSpPr>
      <dsp:spPr>
        <a:xfrm>
          <a:off x="0" y="1151493"/>
          <a:ext cx="641322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738" tIns="249936" rIns="4977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</a:t>
          </a:r>
          <a:r>
            <a:rPr lang="en-CH" sz="1200" kern="1200" dirty="0"/>
            <a:t>tationarity (</a:t>
          </a:r>
          <a:r>
            <a:rPr lang="en-CH" sz="1200" b="0" kern="1200" dirty="0"/>
            <a:t>KPSS, </a:t>
          </a:r>
          <a:r>
            <a:rPr lang="en-GB" sz="1200" b="0" i="0" kern="1200" dirty="0"/>
            <a:t>Augmented Dickey-Fuller statistical test)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/>
            <a:t>Seasonality (heatmaps, boxplots, etc)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200" kern="1200"/>
            <a:t>time dependency (autocorrelation, partial correlation)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d</a:t>
          </a:r>
          <a:r>
            <a:rPr lang="en-CH" sz="1200" kern="1200"/>
            <a:t>ata transformations (quantile transformations, QQ-plots)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200" kern="1200" dirty="0"/>
            <a:t>feature engineering</a:t>
          </a:r>
          <a:endParaRPr lang="en-US" sz="1200" kern="1200" dirty="0"/>
        </a:p>
      </dsp:txBody>
      <dsp:txXfrm>
        <a:off x="0" y="1151493"/>
        <a:ext cx="6413228" cy="1285200"/>
      </dsp:txXfrm>
    </dsp:sp>
    <dsp:sp modelId="{07764CCE-DDCC-484C-B2E0-5BBFC30BEF65}">
      <dsp:nvSpPr>
        <dsp:cNvPr id="0" name=""/>
        <dsp:cNvSpPr/>
      </dsp:nvSpPr>
      <dsp:spPr>
        <a:xfrm>
          <a:off x="320661" y="951440"/>
          <a:ext cx="4489259" cy="3542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3" tIns="0" rIns="16968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b="1" kern="1200" dirty="0"/>
            <a:t>Exploratory Data Analysis - EDA </a:t>
          </a:r>
          <a:r>
            <a:rPr lang="en-CH" sz="1200" b="1" i="1" kern="1200" dirty="0"/>
            <a:t>[10 min]</a:t>
          </a:r>
          <a:endParaRPr lang="en-US" sz="1200" kern="1200" dirty="0"/>
        </a:p>
      </dsp:txBody>
      <dsp:txXfrm>
        <a:off x="337954" y="968733"/>
        <a:ext cx="4454673" cy="319654"/>
      </dsp:txXfrm>
    </dsp:sp>
    <dsp:sp modelId="{F7690442-2BEA-1945-A14C-598E53CAE2A6}">
      <dsp:nvSpPr>
        <dsp:cNvPr id="0" name=""/>
        <dsp:cNvSpPr/>
      </dsp:nvSpPr>
      <dsp:spPr>
        <a:xfrm>
          <a:off x="0" y="2655680"/>
          <a:ext cx="64132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738" tIns="249936" rIns="4977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200" kern="1200" dirty="0" err="1"/>
            <a:t>handling</a:t>
          </a:r>
          <a:r>
            <a:rPr lang="de-CH" sz="1200" kern="1200" dirty="0"/>
            <a:t> </a:t>
          </a:r>
          <a:r>
            <a:rPr lang="en-CH" sz="1200" kern="1200" dirty="0"/>
            <a:t>missing values (MissForest Imputation), outliers</a:t>
          </a:r>
          <a:endParaRPr lang="en-US" sz="1200" b="0" kern="1200" dirty="0"/>
        </a:p>
      </dsp:txBody>
      <dsp:txXfrm>
        <a:off x="0" y="2655680"/>
        <a:ext cx="6413228" cy="510300"/>
      </dsp:txXfrm>
    </dsp:sp>
    <dsp:sp modelId="{54F88830-DB29-B049-8154-CAAE87320A6F}">
      <dsp:nvSpPr>
        <dsp:cNvPr id="0" name=""/>
        <dsp:cNvSpPr/>
      </dsp:nvSpPr>
      <dsp:spPr>
        <a:xfrm>
          <a:off x="320661" y="2478560"/>
          <a:ext cx="4489259" cy="3542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3" tIns="0" rIns="16968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b="1" kern="1200" dirty="0"/>
            <a:t>Cleaning the data </a:t>
          </a:r>
          <a:r>
            <a:rPr lang="en-CH" sz="1200" b="1" i="1" kern="1200" dirty="0"/>
            <a:t>[2 mins]</a:t>
          </a:r>
          <a:endParaRPr lang="en-US" sz="1200" kern="1200" dirty="0"/>
        </a:p>
      </dsp:txBody>
      <dsp:txXfrm>
        <a:off x="337954" y="2495853"/>
        <a:ext cx="4454673" cy="319654"/>
      </dsp:txXfrm>
    </dsp:sp>
    <dsp:sp modelId="{4E99E0C3-DA43-8144-802C-BE3A4924C7A6}">
      <dsp:nvSpPr>
        <dsp:cNvPr id="0" name=""/>
        <dsp:cNvSpPr/>
      </dsp:nvSpPr>
      <dsp:spPr>
        <a:xfrm>
          <a:off x="0" y="3407900"/>
          <a:ext cx="641322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738" tIns="249936" rIns="4977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p</a:t>
          </a:r>
          <a:r>
            <a:rPr lang="en-CH" sz="1200" kern="1200" dirty="0"/>
            <a:t>reprocessing pipeline (splitting, encoding, scaling, qunatile transformation)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b</a:t>
          </a:r>
          <a:r>
            <a:rPr lang="en-CH" sz="1200" kern="1200"/>
            <a:t>aseline models (average, first-lag model)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200" kern="1200"/>
            <a:t>KNRegressor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200" kern="1200" dirty="0"/>
            <a:t>ElasticNet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200" kern="1200"/>
            <a:t>Random forest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200" kern="1200"/>
            <a:t>Convolutional Neural Network (CNN)</a:t>
          </a:r>
          <a:endParaRPr lang="en-US" sz="1200" kern="1200"/>
        </a:p>
      </dsp:txBody>
      <dsp:txXfrm>
        <a:off x="0" y="3407900"/>
        <a:ext cx="6413228" cy="1512000"/>
      </dsp:txXfrm>
    </dsp:sp>
    <dsp:sp modelId="{26EEA324-278D-D249-81D9-0B8DD51976B9}">
      <dsp:nvSpPr>
        <dsp:cNvPr id="0" name=""/>
        <dsp:cNvSpPr/>
      </dsp:nvSpPr>
      <dsp:spPr>
        <a:xfrm>
          <a:off x="320661" y="3230780"/>
          <a:ext cx="4489259" cy="3542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3" tIns="0" rIns="16968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b="1" kern="1200" dirty="0"/>
            <a:t>Machine Learning models </a:t>
          </a:r>
          <a:r>
            <a:rPr lang="en-CH" sz="1200" b="1" i="1" kern="1200" dirty="0"/>
            <a:t>[12 mins]</a:t>
          </a:r>
          <a:endParaRPr lang="en-US" sz="1200" kern="1200" dirty="0"/>
        </a:p>
      </dsp:txBody>
      <dsp:txXfrm>
        <a:off x="337954" y="3248073"/>
        <a:ext cx="4454673" cy="319654"/>
      </dsp:txXfrm>
    </dsp:sp>
    <dsp:sp modelId="{09A273EE-7812-6C41-BAD9-5479373A25D8}">
      <dsp:nvSpPr>
        <dsp:cNvPr id="0" name=""/>
        <dsp:cNvSpPr/>
      </dsp:nvSpPr>
      <dsp:spPr>
        <a:xfrm>
          <a:off x="0" y="5161821"/>
          <a:ext cx="64132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738" tIns="249936" rIns="4977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200" kern="1200" dirty="0"/>
            <a:t>Evaluation </a:t>
          </a:r>
          <a:r>
            <a:rPr lang="en-CH" sz="1200" kern="1200" dirty="0"/>
            <a:t>based on two metrics (R</a:t>
          </a:r>
          <a:r>
            <a:rPr lang="en-CH" sz="1200" kern="1200" baseline="30000" dirty="0"/>
            <a:t>2</a:t>
          </a:r>
          <a:r>
            <a:rPr lang="en-CH" sz="1200" kern="1200" dirty="0"/>
            <a:t>, MAE)</a:t>
          </a:r>
          <a:endParaRPr lang="en-US" sz="1200" kern="1200" dirty="0"/>
        </a:p>
      </dsp:txBody>
      <dsp:txXfrm>
        <a:off x="0" y="5161821"/>
        <a:ext cx="6413228" cy="510300"/>
      </dsp:txXfrm>
    </dsp:sp>
    <dsp:sp modelId="{84C8379D-5B6D-C243-A2E1-F6249F8C50E3}">
      <dsp:nvSpPr>
        <dsp:cNvPr id="0" name=""/>
        <dsp:cNvSpPr/>
      </dsp:nvSpPr>
      <dsp:spPr>
        <a:xfrm>
          <a:off x="320661" y="4984701"/>
          <a:ext cx="4489259" cy="354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3" tIns="0" rIns="16968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b="1" kern="1200" dirty="0"/>
            <a:t>Model Evaluation </a:t>
          </a:r>
          <a:r>
            <a:rPr lang="en-CH" sz="1200" b="1" i="1" kern="1200" dirty="0"/>
            <a:t>[3 mins]</a:t>
          </a:r>
          <a:endParaRPr lang="en-US" sz="1200" kern="1200" dirty="0"/>
        </a:p>
      </dsp:txBody>
      <dsp:txXfrm>
        <a:off x="337954" y="5001994"/>
        <a:ext cx="4454673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D1B4B-30B7-6548-9A17-42E3D8188D99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637C-01CB-E941-828F-BC68211119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79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637C-01CB-E941-828F-BC682111196C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310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637C-01CB-E941-828F-BC682111196C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654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637C-01CB-E941-828F-BC682111196C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451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637C-01CB-E941-828F-BC682111196C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266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637C-01CB-E941-828F-BC682111196C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739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637C-01CB-E941-828F-BC682111196C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849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637C-01CB-E941-828F-BC682111196C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891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637C-01CB-E941-828F-BC682111196C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757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637C-01CB-E941-828F-BC682111196C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476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637C-01CB-E941-828F-BC682111196C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037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00BE-91BB-AC4A-9311-282F0AB55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42D5-3CCF-2246-A2E2-27296EF7E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D232-3781-FD44-934A-46BB999F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A009-ADA3-114A-8D39-4E9ADE8E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6449-1569-EC47-85DC-56D0F81A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221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92B9-956A-9D41-AE9E-31706C30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222D0-988E-3048-BAE1-6EC8ABC6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334D-EDA0-B548-A694-BBE419B3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062C-8F67-B543-851F-333C727D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F87F-5028-CC4B-A5DD-69CC8F20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54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CE62F-7FDE-8445-AEB4-E85456136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FF9E8-C3A2-0243-8F0B-4B99D0BD4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A53A-9343-484B-8C20-40BE0060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6B21-1FA7-CD4C-94AA-632DF0A4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B665-5EE5-6843-8094-5EF7A1F2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03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56ED-5439-E04B-A074-2938BF46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0909-8D8C-674A-84E6-F03163C3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4031-3182-C54C-9E16-A21B4DB1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CEFB-009A-504B-9EA0-CA0BCD4B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FE27-7451-7640-A159-3DFEC394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322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5957-86E6-C24B-9F2D-841B4AD5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C63E4-158D-2A4B-B6D7-03F256CA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E35-B8B7-2244-B7DC-A3574E0D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8B4D-22AF-FA42-B622-AD42233F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8804-E7F8-614C-84D3-3D4F3A10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911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183C-6AC7-2742-B8C5-458AAE67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E3CB-3ABC-204E-BC33-EAC0C3C4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3C40-D34F-7A40-8D90-D4704399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7DC92-3647-D640-ACF8-D2533F11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A122-D83D-1546-820A-4AE62886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09D54-3237-9545-9517-9E97F9C0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2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099D-E0F4-4F43-9E4F-E5B2A00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DA9B-C810-E140-95F2-D99C7A19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FB4DD-3D4F-1A4F-AE04-80BB2BEE5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4D288-5DC8-6B4E-8A03-0F40F7F21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9F3D8-7C0E-6F45-991C-A0050B110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3C78E-FD98-9947-B879-3102E21B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228C1-7A92-2B47-BFFA-600FACE7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0146D-7B94-8E46-8FA4-51C62FC4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406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F3B3-8AA1-6245-8529-28566F09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98C88-4BD7-FA48-A684-AA1D8B8E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40426-B7E2-E146-A3B6-4C38D89F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9835B-A0C4-D848-809F-173C508D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438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679E3-8C94-D543-AC18-8D06A220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C9BC2-1B84-8A4A-8DE0-D33E70AE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F5A91-75D7-AA46-951B-62CABF0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63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3C7C-49BC-164D-A4A4-F61C82A8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A2B4-A504-5849-BB81-A5DFF3BB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D76E-B3FF-9442-AB7F-3BAF39FC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680CD-9E09-7A4E-A2D9-712D10F0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CC1EF-AED0-F94E-B848-CAB0BFF1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CB07A-CF60-D643-B91A-B19F9527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970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3AA8-9901-8943-90B8-74B26F2D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32239-A4AF-5941-AE00-DAA2A930B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24EBD-191D-294A-ACB2-7B144DBF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E2AE-0178-F74E-99DD-8D43C480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C710F-B965-0A40-B810-16DAEFB9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5309-597B-8F4A-A5A8-24588FBE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58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24135-945F-6C47-9501-256B7854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4044A-DB17-7C47-BD7D-3B85F153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8FFF-067B-754F-867A-2D65E01E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03DEE-D0EA-8047-AEF2-04D6F1A043C4}" type="datetimeFigureOut">
              <a:rPr lang="en-CH" smtClean="0"/>
              <a:t>06.03.22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6B5C-47A0-394D-A718-E6BFC43AF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CBF88-F2ED-5948-89C0-4E71D12CE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BF5D-856F-3E44-A427-911AEECC4AF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93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rchive.ics.uci.edu/ml/datasets/Beijing+Multi-Site+Air-Quality+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EFC1-B955-D942-B42D-9E37098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Applied Data Science: Machine Learning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dirty="0"/>
              <a:t>Capstone Project</a:t>
            </a:r>
            <a:br>
              <a:rPr lang="en-US" sz="5400" dirty="0"/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Series forecast of PM2.5 concentration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 err="1">
                <a:latin typeface="+mj-lt"/>
                <a:ea typeface="+mj-ea"/>
                <a:cs typeface="+mj-cs"/>
              </a:rPr>
              <a:t>Parthenopi</a:t>
            </a:r>
            <a:r>
              <a:rPr lang="en-US" sz="2200" kern="1200" dirty="0">
                <a:latin typeface="+mj-lt"/>
                <a:ea typeface="+mj-ea"/>
                <a:cs typeface="+mj-cs"/>
              </a:rPr>
              <a:t> Stergiou, 03.12.2021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2709D5F-A5D3-AA47-9270-4B4F15A6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3" y="551962"/>
            <a:ext cx="997414" cy="10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" y="2793887"/>
            <a:ext cx="4617339" cy="787374"/>
          </a:xfrm>
        </p:spPr>
        <p:txBody>
          <a:bodyPr anchor="ctr">
            <a:normAutofit/>
          </a:bodyPr>
          <a:lstStyle/>
          <a:p>
            <a:r>
              <a:rPr lang="en-CH" dirty="0"/>
              <a:t>EDA - QQplots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BAD02-6220-CA46-80B1-3B4C869A4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35" y="104977"/>
            <a:ext cx="5971061" cy="61651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5A74CB-2F06-BD43-943C-7A45A5790F4A}"/>
              </a:ext>
            </a:extLst>
          </p:cNvPr>
          <p:cNvSpPr txBox="1"/>
          <p:nvPr/>
        </p:nvSpPr>
        <p:spPr>
          <a:xfrm>
            <a:off x="5160235" y="6445246"/>
            <a:ext cx="4488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i="1" dirty="0">
                <a:solidFill>
                  <a:schemeClr val="accent1"/>
                </a:solidFill>
              </a:rPr>
              <a:t>Quantile transformation approaches better normality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2682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08" y="2522880"/>
            <a:ext cx="4777478" cy="1134765"/>
          </a:xfrm>
        </p:spPr>
        <p:txBody>
          <a:bodyPr anchor="ctr">
            <a:noAutofit/>
          </a:bodyPr>
          <a:lstStyle/>
          <a:p>
            <a:r>
              <a:rPr lang="en-CH" dirty="0"/>
              <a:t>Feature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BA532-4EF6-D542-B8B9-470A2667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706" y="3074536"/>
            <a:ext cx="6476386" cy="3238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2C463-08AB-204A-BF7E-4220770D5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806" y="485555"/>
            <a:ext cx="6730318" cy="21819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369D7F-F91D-EB49-A87D-265F25188F98}"/>
              </a:ext>
            </a:extLst>
          </p:cNvPr>
          <p:cNvSpPr txBox="1"/>
          <p:nvPr/>
        </p:nvSpPr>
        <p:spPr>
          <a:xfrm>
            <a:off x="5330474" y="2766760"/>
            <a:ext cx="6362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i="1" dirty="0">
                <a:solidFill>
                  <a:schemeClr val="accent1"/>
                </a:solidFill>
              </a:rPr>
              <a:t>the EMA of 15 days width along with binary (RAIN) and seasonal features were added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FEF14-6713-4840-8EE2-207EE1F22AE4}"/>
              </a:ext>
            </a:extLst>
          </p:cNvPr>
          <p:cNvSpPr txBox="1"/>
          <p:nvPr/>
        </p:nvSpPr>
        <p:spPr>
          <a:xfrm>
            <a:off x="5215494" y="232376"/>
            <a:ext cx="6785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chemeClr val="accent1"/>
                </a:solidFill>
              </a:rPr>
              <a:t>T</a:t>
            </a:r>
            <a:r>
              <a:rPr lang="en-CH" sz="1400" i="1" dirty="0">
                <a:solidFill>
                  <a:schemeClr val="accent1"/>
                </a:solidFill>
              </a:rPr>
              <a:t>he first 8 lags of the target variable were added as features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415555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4" y="2758184"/>
            <a:ext cx="4617339" cy="787374"/>
          </a:xfrm>
        </p:spPr>
        <p:txBody>
          <a:bodyPr anchor="ctr">
            <a:normAutofit/>
          </a:bodyPr>
          <a:lstStyle/>
          <a:p>
            <a:pPr algn="ctr"/>
            <a:r>
              <a:rPr lang="en-CH" dirty="0"/>
              <a:t>Model Evaluation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C9B5A92-A5B8-3343-B877-8AD97EE4B04A}"/>
              </a:ext>
            </a:extLst>
          </p:cNvPr>
          <p:cNvSpPr txBox="1">
            <a:spLocks/>
          </p:cNvSpPr>
          <p:nvPr/>
        </p:nvSpPr>
        <p:spPr>
          <a:xfrm>
            <a:off x="6159762" y="5939120"/>
            <a:ext cx="5222942" cy="349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H" sz="1400" i="1" dirty="0">
                <a:solidFill>
                  <a:schemeClr val="accent1"/>
                </a:solidFill>
              </a:rPr>
              <a:t>the  1st lag baseline wins according to MAE and R</a:t>
            </a:r>
            <a:r>
              <a:rPr lang="en-CH" sz="1400" i="1" baseline="30000" dirty="0">
                <a:solidFill>
                  <a:schemeClr val="accent1"/>
                </a:solidFill>
              </a:rPr>
              <a:t>2</a:t>
            </a:r>
            <a:r>
              <a:rPr lang="en-CH" sz="1400" i="1" dirty="0">
                <a:solidFill>
                  <a:schemeClr val="accent1"/>
                </a:solidFill>
              </a:rPr>
              <a:t> metrics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Font typeface="Arial" panose="020B0604020202020204" pitchFamily="34" charset="0"/>
              <a:buNone/>
            </a:pP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0D38A-0159-3B40-B0C6-2D75A06BA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289" y="642925"/>
            <a:ext cx="5935415" cy="53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3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8" y="2641308"/>
            <a:ext cx="4617339" cy="787374"/>
          </a:xfrm>
        </p:spPr>
        <p:txBody>
          <a:bodyPr anchor="ctr">
            <a:normAutofit fontScale="90000"/>
          </a:bodyPr>
          <a:lstStyle/>
          <a:p>
            <a:r>
              <a:rPr lang="en-CH" dirty="0"/>
              <a:t>Predictions vs. Reality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55453-8E32-6C49-A33C-98D2DA9EA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705" y="4455498"/>
            <a:ext cx="6499995" cy="1775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874ADD-5642-994D-9E8F-2B553D5C7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320" y="1071416"/>
            <a:ext cx="6357528" cy="3197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E28AB-8FEF-FF4B-8882-CEAC1FEE8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3295" y="1185662"/>
            <a:ext cx="1028700" cy="419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E8AD55-62DB-6540-89C2-D6562455384C}"/>
              </a:ext>
            </a:extLst>
          </p:cNvPr>
          <p:cNvSpPr txBox="1"/>
          <p:nvPr/>
        </p:nvSpPr>
        <p:spPr>
          <a:xfrm>
            <a:off x="5101086" y="662442"/>
            <a:ext cx="649999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CH" sz="1400" i="1" dirty="0" err="1">
                <a:solidFill>
                  <a:schemeClr val="accent1"/>
                </a:solidFill>
              </a:rPr>
              <a:t>Predictions</a:t>
            </a:r>
            <a:r>
              <a:rPr lang="de-CH" sz="1400" i="1" dirty="0">
                <a:solidFill>
                  <a:schemeClr val="accent1"/>
                </a:solidFill>
              </a:rPr>
              <a:t> </a:t>
            </a:r>
            <a:r>
              <a:rPr lang="de-CH" sz="1400" i="1" dirty="0" err="1">
                <a:solidFill>
                  <a:schemeClr val="accent1"/>
                </a:solidFill>
              </a:rPr>
              <a:t>of</a:t>
            </a:r>
            <a:r>
              <a:rPr lang="de-CH" sz="1400" i="1" dirty="0">
                <a:solidFill>
                  <a:schemeClr val="accent1"/>
                </a:solidFill>
              </a:rPr>
              <a:t> </a:t>
            </a:r>
            <a:r>
              <a:rPr lang="en-CH" sz="1400" i="1" dirty="0">
                <a:solidFill>
                  <a:schemeClr val="accent1"/>
                </a:solidFill>
              </a:rPr>
              <a:t>KNRegressor that performed better among the ML algorithms evaluated</a:t>
            </a:r>
          </a:p>
          <a:p>
            <a:endParaRPr lang="en-CH" sz="1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9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CH" sz="4800"/>
              <a:t>Outline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FFF21C1-64F4-42DF-BFD8-83EC30207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387896"/>
              </p:ext>
            </p:extLst>
          </p:nvPr>
        </p:nvGraphicFramePr>
        <p:xfrm>
          <a:off x="5225778" y="426483"/>
          <a:ext cx="6413228" cy="5682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97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797BD73-D099-B147-A9A5-20BFDA37F0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55" y="1503361"/>
            <a:ext cx="6492951" cy="424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45" y="2537539"/>
            <a:ext cx="4610569" cy="872401"/>
          </a:xfrm>
        </p:spPr>
        <p:txBody>
          <a:bodyPr anchor="ctr">
            <a:noAutofit/>
          </a:bodyPr>
          <a:lstStyle/>
          <a:p>
            <a:pPr algn="ctr"/>
            <a:r>
              <a:rPr lang="en-CH" dirty="0"/>
              <a:t>The problem statement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5222790-1234-C84A-B92E-2C58631A099A}"/>
              </a:ext>
            </a:extLst>
          </p:cNvPr>
          <p:cNvSpPr txBox="1">
            <a:spLocks/>
          </p:cNvSpPr>
          <p:nvPr/>
        </p:nvSpPr>
        <p:spPr>
          <a:xfrm>
            <a:off x="5133706" y="5725753"/>
            <a:ext cx="6549842" cy="578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accent1"/>
                </a:solidFill>
              </a:rPr>
              <a:t>H</a:t>
            </a:r>
            <a:r>
              <a:rPr lang="en-CH" sz="1400" i="1" dirty="0">
                <a:solidFill>
                  <a:schemeClr val="accent1"/>
                </a:solidFill>
              </a:rPr>
              <a:t>igh levels of PM2.5 concentration are proven to be dangerous for the health and reduce visibility. The problem is acute in China.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4AAD8-A520-114F-8560-E458DFFAE274}"/>
              </a:ext>
            </a:extLst>
          </p:cNvPr>
          <p:cNvSpPr txBox="1"/>
          <p:nvPr/>
        </p:nvSpPr>
        <p:spPr>
          <a:xfrm>
            <a:off x="8480408" y="337062"/>
            <a:ext cx="24486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i="1" dirty="0">
                <a:solidFill>
                  <a:srgbClr val="CE1E01"/>
                </a:solidFill>
                <a:latin typeface="+mj-lt"/>
                <a:ea typeface="+mj-ea"/>
                <a:cs typeface="+mj-cs"/>
              </a:rPr>
              <a:t>PM2.5 includes a complex mixture of solid and liquid particles with a carbon core (with attached hydrocarbons and metals), hydrocarbons, and secondary particles formed from oxides of </a:t>
            </a:r>
            <a:r>
              <a:rPr lang="en-GB" sz="1000" i="1" dirty="0" err="1">
                <a:solidFill>
                  <a:srgbClr val="CE1E01"/>
                </a:solidFill>
                <a:latin typeface="+mj-lt"/>
                <a:ea typeface="+mj-ea"/>
                <a:cs typeface="+mj-cs"/>
              </a:rPr>
              <a:t>sulfur</a:t>
            </a:r>
            <a:r>
              <a:rPr lang="en-GB" sz="1000" i="1" dirty="0">
                <a:solidFill>
                  <a:srgbClr val="CE1E01"/>
                </a:solidFill>
                <a:latin typeface="+mj-lt"/>
                <a:ea typeface="+mj-ea"/>
                <a:cs typeface="+mj-cs"/>
              </a:rPr>
              <a:t> and nitrogen.</a:t>
            </a:r>
            <a:endParaRPr lang="en-CH" sz="1000" i="1" dirty="0">
              <a:solidFill>
                <a:srgbClr val="CE1E0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" name="Picture 4" descr="Changes in Inorganic Fine Particulate Matter Sensitivities to Precursors  Due to Large-Scale US Emissions Reductions *">
            <a:extLst>
              <a:ext uri="{FF2B5EF4-FFF2-40B4-BE49-F238E27FC236}">
                <a16:creationId xmlns:a16="http://schemas.microsoft.com/office/drawing/2014/main" id="{94392431-5720-9C4B-BECB-CC85FFE6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55" y="50521"/>
            <a:ext cx="2953848" cy="167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56B2CD-4B43-4947-B153-87DBB39F117E}"/>
              </a:ext>
            </a:extLst>
          </p:cNvPr>
          <p:cNvCxnSpPr>
            <a:cxnSpLocks/>
          </p:cNvCxnSpPr>
          <p:nvPr/>
        </p:nvCxnSpPr>
        <p:spPr>
          <a:xfrm flipH="1">
            <a:off x="7340730" y="698041"/>
            <a:ext cx="1173370" cy="146957"/>
          </a:xfrm>
          <a:prstGeom prst="straightConnector1">
            <a:avLst/>
          </a:prstGeom>
          <a:ln>
            <a:solidFill>
              <a:srgbClr val="CE1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6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7611C4B-9282-294F-BCE9-BCD5F09B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39" y="2474601"/>
            <a:ext cx="3660228" cy="1325563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CH" dirty="0"/>
              <a:t>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0619D4-C767-D440-B08C-6F180D830B13}"/>
              </a:ext>
            </a:extLst>
          </p:cNvPr>
          <p:cNvSpPr txBox="1"/>
          <p:nvPr/>
        </p:nvSpPr>
        <p:spPr>
          <a:xfrm>
            <a:off x="5168051" y="552059"/>
            <a:ext cx="586870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Helvetica Neue" panose="02000503000000020004" pitchFamily="2" charset="0"/>
              </a:rPr>
              <a:t>"</a:t>
            </a:r>
            <a:r>
              <a:rPr lang="en-GB" sz="1400" dirty="0" err="1">
                <a:latin typeface="Helvetica Neue" panose="02000503000000020004" pitchFamily="2" charset="0"/>
              </a:rPr>
              <a:t>Bejing</a:t>
            </a:r>
            <a:r>
              <a:rPr lang="en-GB" sz="1400" dirty="0">
                <a:latin typeface="Helvetica Neue" panose="02000503000000020004" pitchFamily="2" charset="0"/>
              </a:rPr>
              <a:t> Multi-Site Air-Quality Data Set" in UCI ML Repository</a:t>
            </a:r>
          </a:p>
          <a:p>
            <a:endParaRPr lang="en-GB" sz="800" dirty="0">
              <a:latin typeface="Helvetica Neue" panose="02000503000000020004" pitchFamily="2" charset="0"/>
            </a:endParaRPr>
          </a:p>
          <a:p>
            <a:r>
              <a:rPr lang="en-GB" sz="1400" i="1" dirty="0">
                <a:solidFill>
                  <a:schemeClr val="accent1"/>
                </a:solidFill>
                <a:latin typeface="TheSans Swisscom" panose="020B0603020202020204" pitchFamily="34" charset="77"/>
              </a:rPr>
              <a:t>Type of data: time series multivariable hourly data </a:t>
            </a:r>
          </a:p>
          <a:p>
            <a:pPr algn="l"/>
            <a:endParaRPr lang="el-GR" sz="1200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T</a:t>
            </a:r>
            <a:r>
              <a:rPr lang="en-GB" sz="12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ime (period: 2013-2017):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year: year of data in this row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month: month of data in this row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day: day of data in this row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hour: hour of data in this row</a:t>
            </a:r>
            <a:endParaRPr lang="el-GR" sz="1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el-GR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/>
            <a:r>
              <a:rPr lang="de-CH" sz="1200" i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target</a:t>
            </a:r>
            <a:r>
              <a:rPr lang="de-CH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 variable:</a:t>
            </a:r>
            <a:endParaRPr lang="en-GB" sz="1200" b="0" i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PM2.5: PM2.5 concentration (</a:t>
            </a:r>
            <a:r>
              <a:rPr lang="el-GR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μ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g/m</a:t>
            </a:r>
            <a:r>
              <a:rPr lang="en-GB" sz="1200" b="0" i="0" baseline="30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algn="l"/>
            <a:endParaRPr lang="en-GB" sz="1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pollutants:</a:t>
            </a:r>
            <a:endParaRPr lang="en-GB" sz="1200" b="0" i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PM10: PM10 concentration 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el-G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μ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g/m</a:t>
            </a:r>
            <a:r>
              <a:rPr lang="en-GB" sz="1200" baseline="30000" dirty="0">
                <a:solidFill>
                  <a:srgbClr val="000000"/>
                </a:solidFill>
                <a:latin typeface="Helvetica Neue" panose="02000503000000020004" pitchFamily="2" charset="0"/>
              </a:rPr>
              <a:t>3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SO2: SO2 concentration 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((</a:t>
            </a:r>
            <a:r>
              <a:rPr lang="el-G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μ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g/m</a:t>
            </a:r>
            <a:r>
              <a:rPr lang="en-GB" sz="1200" baseline="30000" dirty="0">
                <a:solidFill>
                  <a:srgbClr val="000000"/>
                </a:solidFill>
                <a:latin typeface="Helvetica Neue" panose="02000503000000020004" pitchFamily="2" charset="0"/>
              </a:rPr>
              <a:t>3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NO2: NO2 concentration 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el-G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μ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g/m</a:t>
            </a:r>
            <a:r>
              <a:rPr lang="en-GB" sz="1200" baseline="30000" dirty="0">
                <a:solidFill>
                  <a:srgbClr val="000000"/>
                </a:solidFill>
                <a:latin typeface="Helvetica Neue" panose="02000503000000020004" pitchFamily="2" charset="0"/>
              </a:rPr>
              <a:t>3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CO: CO concentration 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el-G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μ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g/m</a:t>
            </a:r>
            <a:r>
              <a:rPr lang="en-GB" sz="1200" baseline="30000" dirty="0">
                <a:solidFill>
                  <a:srgbClr val="000000"/>
                </a:solidFill>
                <a:latin typeface="Helvetica Neue" panose="02000503000000020004" pitchFamily="2" charset="0"/>
              </a:rPr>
              <a:t>3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O3: O3 concentration 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el-G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μ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g/m</a:t>
            </a:r>
            <a:r>
              <a:rPr lang="en-GB" sz="1200" baseline="30000" dirty="0">
                <a:solidFill>
                  <a:srgbClr val="000000"/>
                </a:solidFill>
                <a:latin typeface="Helvetica Neue" panose="02000503000000020004" pitchFamily="2" charset="0"/>
              </a:rPr>
              <a:t>3</a:t>
            </a:r>
            <a:r>
              <a:rPr lang="en-GB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</a:p>
          <a:p>
            <a:endParaRPr lang="en-GB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/>
            <a:r>
              <a:rPr lang="en-GB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weather indicators:</a:t>
            </a:r>
            <a:endParaRPr lang="en-GB" sz="1200" b="0" i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TEMP: temperature (degree Celsius)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PRES: pressure (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hPa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DEWP: dew point temperature (degree Celsius)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RAIN: precipitation (mm)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wd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wind direction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WSPM: wind speed (m/s)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C19B9-CC42-8544-9DB0-0B678D981E8F}"/>
              </a:ext>
            </a:extLst>
          </p:cNvPr>
          <p:cNvSpPr txBox="1"/>
          <p:nvPr/>
        </p:nvSpPr>
        <p:spPr>
          <a:xfrm>
            <a:off x="9906012" y="1334217"/>
            <a:ext cx="160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i="1" dirty="0">
                <a:solidFill>
                  <a:schemeClr val="accent1"/>
                </a:solidFill>
                <a:latin typeface="TheSans Swisscom" panose="020B0603020202020204" pitchFamily="34" charset="77"/>
              </a:rPr>
              <a:t>cardinality: 35064</a:t>
            </a:r>
          </a:p>
          <a:p>
            <a:r>
              <a:rPr lang="en-GB" sz="1200" i="1" dirty="0">
                <a:solidFill>
                  <a:schemeClr val="accent1"/>
                </a:solidFill>
                <a:latin typeface="TheSans Swisscom" panose="020B0603020202020204" pitchFamily="34" charset="77"/>
              </a:rPr>
              <a:t>d</a:t>
            </a:r>
            <a:r>
              <a:rPr lang="en-CH" sz="1200" i="1" dirty="0">
                <a:solidFill>
                  <a:schemeClr val="accent1"/>
                </a:solidFill>
                <a:latin typeface="TheSans Swisscom" panose="020B0603020202020204" pitchFamily="34" charset="77"/>
              </a:rPr>
              <a:t>imentionality: 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78AF05-A899-D949-9DE6-E85BFE90DF9B}"/>
              </a:ext>
            </a:extLst>
          </p:cNvPr>
          <p:cNvSpPr txBox="1"/>
          <p:nvPr/>
        </p:nvSpPr>
        <p:spPr>
          <a:xfrm>
            <a:off x="5235048" y="5640364"/>
            <a:ext cx="5801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chemeClr val="accent1"/>
                </a:solidFill>
                <a:latin typeface="TheSans Swisscom" panose="020B0603020202020204" pitchFamily="34" charset="77"/>
              </a:rPr>
              <a:t>Subset selected</a:t>
            </a:r>
            <a:r>
              <a:rPr lang="en-GB" sz="1400" b="0" i="1" dirty="0">
                <a:solidFill>
                  <a:schemeClr val="accent1"/>
                </a:solidFill>
                <a:effectLst/>
                <a:latin typeface="TheSans Swisscom" panose="020B0603020202020204" pitchFamily="34" charset="77"/>
              </a:rPr>
              <a:t> for the </a:t>
            </a:r>
            <a:r>
              <a:rPr lang="en-GB" sz="1400" i="1" dirty="0">
                <a:solidFill>
                  <a:schemeClr val="accent1"/>
                </a:solidFill>
                <a:effectLst/>
                <a:latin typeface="TheSans Swisscom" panose="020B0603020202020204" pitchFamily="34" charset="77"/>
              </a:rPr>
              <a:t>city </a:t>
            </a:r>
            <a:r>
              <a:rPr lang="en-GB" sz="1400" i="1" dirty="0">
                <a:solidFill>
                  <a:schemeClr val="accent1"/>
                </a:solidFill>
                <a:latin typeface="TheSans Swisscom" panose="020B0603020202020204" pitchFamily="34" charset="77"/>
              </a:rPr>
              <a:t>of </a:t>
            </a:r>
            <a:r>
              <a:rPr lang="en-GB" sz="1400" i="1" dirty="0" err="1">
                <a:solidFill>
                  <a:schemeClr val="accent1"/>
                </a:solidFill>
                <a:latin typeface="TheSans Swisscom" panose="020B0603020202020204" pitchFamily="34" charset="77"/>
              </a:rPr>
              <a:t>Wanshouxigong</a:t>
            </a:r>
            <a:r>
              <a:rPr lang="en-GB" sz="1400" i="1" dirty="0">
                <a:solidFill>
                  <a:schemeClr val="accent1"/>
                </a:solidFill>
                <a:latin typeface="TheSans Swisscom" panose="020B0603020202020204" pitchFamily="34" charset="77"/>
              </a:rPr>
              <a:t>, China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6B2750-3F17-B74C-A8A9-B2D3908EB944}"/>
              </a:ext>
            </a:extLst>
          </p:cNvPr>
          <p:cNvSpPr txBox="1"/>
          <p:nvPr/>
        </p:nvSpPr>
        <p:spPr>
          <a:xfrm>
            <a:off x="5174811" y="58571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Link: </a:t>
            </a:r>
            <a:r>
              <a:rPr lang="en-GB" sz="11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4"/>
              </a:rPr>
              <a:t>https://archive.ics.uci.edu/ml/datasets/Beijing+Multi-Site+Air-Quality+Data</a:t>
            </a:r>
            <a:r>
              <a:rPr lang="en-GB" sz="11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</a:rPr>
              <a:t>. </a:t>
            </a:r>
            <a:endParaRPr lang="en-CH" sz="11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4BE6D7B1-5324-3245-9FAF-C93B6841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383" y="2279469"/>
            <a:ext cx="3007463" cy="20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25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02" y="2550768"/>
            <a:ext cx="3685111" cy="716886"/>
          </a:xfrm>
        </p:spPr>
        <p:txBody>
          <a:bodyPr anchor="ctr">
            <a:normAutofit fontScale="90000"/>
          </a:bodyPr>
          <a:lstStyle/>
          <a:p>
            <a:r>
              <a:rPr lang="en-CH" dirty="0"/>
              <a:t>EDA - Lags and</a:t>
            </a:r>
            <a:br>
              <a:rPr lang="en-CH" dirty="0"/>
            </a:br>
            <a:r>
              <a:rPr lang="en-CH" dirty="0"/>
              <a:t>Stationarity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52300-D1C1-6F44-A568-A7CDB900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57" y="3121819"/>
            <a:ext cx="2795366" cy="255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12F09F-8A56-0447-AAD7-C5C8DCA23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457" y="3127947"/>
            <a:ext cx="2800579" cy="2552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D61904-0B4D-7D4B-88D7-409556278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631" y="47457"/>
            <a:ext cx="6137449" cy="27828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EACE79-375E-2947-83FF-1DBD609B8553}"/>
              </a:ext>
            </a:extLst>
          </p:cNvPr>
          <p:cNvSpPr txBox="1"/>
          <p:nvPr/>
        </p:nvSpPr>
        <p:spPr>
          <a:xfrm>
            <a:off x="5447957" y="2798960"/>
            <a:ext cx="5964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H" sz="1400" b="0" i="1" dirty="0">
                <a:solidFill>
                  <a:schemeClr val="accent1"/>
                </a:solidFill>
              </a:rPr>
              <a:t>Stationary data according to KPSS and </a:t>
            </a:r>
            <a:r>
              <a:rPr lang="en-GB" sz="1400" b="0" i="1" dirty="0">
                <a:solidFill>
                  <a:schemeClr val="accent1"/>
                </a:solidFill>
              </a:rPr>
              <a:t>Augmented Dickey-Fuller statistical test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1AFD6-1F40-1849-80EA-503C18868757}"/>
              </a:ext>
            </a:extLst>
          </p:cNvPr>
          <p:cNvSpPr txBox="1"/>
          <p:nvPr/>
        </p:nvSpPr>
        <p:spPr>
          <a:xfrm>
            <a:off x="5590513" y="5737303"/>
            <a:ext cx="5648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chemeClr val="accent1"/>
                </a:solidFill>
              </a:rPr>
              <a:t>ACF </a:t>
            </a:r>
            <a:r>
              <a:rPr lang="de-CH" sz="1400" b="0" dirty="0" err="1">
                <a:solidFill>
                  <a:schemeClr val="accent1"/>
                </a:solidFill>
              </a:rPr>
              <a:t>and</a:t>
            </a:r>
            <a:r>
              <a:rPr lang="de-CH" sz="1400" b="0" dirty="0">
                <a:solidFill>
                  <a:schemeClr val="accent1"/>
                </a:solidFill>
              </a:rPr>
              <a:t> PACF </a:t>
            </a:r>
            <a:r>
              <a:rPr lang="de-CH" sz="1400" b="0" dirty="0" err="1">
                <a:solidFill>
                  <a:schemeClr val="accent1"/>
                </a:solidFill>
              </a:rPr>
              <a:t>of</a:t>
            </a:r>
            <a:r>
              <a:rPr lang="de-CH" sz="1400" b="0" dirty="0">
                <a:solidFill>
                  <a:schemeClr val="accent1"/>
                </a:solidFill>
              </a:rPr>
              <a:t> </a:t>
            </a:r>
            <a:r>
              <a:rPr lang="de-CH" sz="1400" b="0" dirty="0" err="1">
                <a:solidFill>
                  <a:schemeClr val="accent1"/>
                </a:solidFill>
              </a:rPr>
              <a:t>first</a:t>
            </a:r>
            <a:r>
              <a:rPr lang="de-CH" sz="1400" b="0" dirty="0">
                <a:solidFill>
                  <a:schemeClr val="accent1"/>
                </a:solidFill>
              </a:rPr>
              <a:t> 50 </a:t>
            </a:r>
            <a:r>
              <a:rPr lang="de-CH" sz="1400" b="0" dirty="0" err="1">
                <a:solidFill>
                  <a:schemeClr val="accent1"/>
                </a:solidFill>
              </a:rPr>
              <a:t>lags</a:t>
            </a:r>
            <a:r>
              <a:rPr lang="de-CH" sz="1400" b="0" dirty="0">
                <a:solidFill>
                  <a:schemeClr val="accent1"/>
                </a:solidFill>
              </a:rPr>
              <a:t> </a:t>
            </a:r>
            <a:r>
              <a:rPr lang="de-CH" sz="1400" b="0" dirty="0" err="1">
                <a:solidFill>
                  <a:schemeClr val="accent1"/>
                </a:solidFill>
              </a:rPr>
              <a:t>exhibits</a:t>
            </a:r>
            <a:r>
              <a:rPr lang="de-CH" sz="1400" b="0" dirty="0">
                <a:solidFill>
                  <a:schemeClr val="accent1"/>
                </a:solidFill>
              </a:rPr>
              <a:t> high </a:t>
            </a:r>
            <a:r>
              <a:rPr lang="de-CH" sz="1400" b="0" dirty="0" err="1">
                <a:solidFill>
                  <a:schemeClr val="accent1"/>
                </a:solidFill>
              </a:rPr>
              <a:t>correlation</a:t>
            </a:r>
            <a:r>
              <a:rPr lang="de-CH" sz="1400" b="0" dirty="0">
                <a:solidFill>
                  <a:schemeClr val="accent1"/>
                </a:solidFill>
              </a:rPr>
              <a:t>, 1st lag </a:t>
            </a:r>
            <a:r>
              <a:rPr lang="de-CH" sz="1400" b="0" dirty="0" err="1">
                <a:solidFill>
                  <a:schemeClr val="accent1"/>
                </a:solidFill>
              </a:rPr>
              <a:t>could</a:t>
            </a:r>
            <a:r>
              <a:rPr lang="de-CH" sz="1400" b="0" dirty="0">
                <a:solidFill>
                  <a:schemeClr val="accent1"/>
                </a:solidFill>
              </a:rPr>
              <a:t> </a:t>
            </a:r>
            <a:r>
              <a:rPr lang="de-CH" sz="1400" b="0" dirty="0" err="1">
                <a:solidFill>
                  <a:schemeClr val="accent1"/>
                </a:solidFill>
              </a:rPr>
              <a:t>be</a:t>
            </a:r>
            <a:r>
              <a:rPr lang="de-CH" sz="1400" b="0" dirty="0">
                <a:solidFill>
                  <a:schemeClr val="accent1"/>
                </a:solidFill>
              </a:rPr>
              <a:t> </a:t>
            </a:r>
            <a:r>
              <a:rPr lang="de-CH" sz="1400" b="0" dirty="0" err="1">
                <a:solidFill>
                  <a:schemeClr val="accent1"/>
                </a:solidFill>
              </a:rPr>
              <a:t>used</a:t>
            </a:r>
            <a:r>
              <a:rPr lang="de-CH" sz="1400" b="0" dirty="0">
                <a:solidFill>
                  <a:schemeClr val="accent1"/>
                </a:solidFill>
              </a:rPr>
              <a:t> </a:t>
            </a:r>
            <a:r>
              <a:rPr lang="de-CH" sz="1400" b="0" dirty="0" err="1">
                <a:solidFill>
                  <a:schemeClr val="accent1"/>
                </a:solidFill>
              </a:rPr>
              <a:t>as</a:t>
            </a:r>
            <a:r>
              <a:rPr lang="de-CH" sz="1400" b="0" dirty="0">
                <a:solidFill>
                  <a:schemeClr val="accent1"/>
                </a:solidFill>
              </a:rPr>
              <a:t> a </a:t>
            </a:r>
            <a:r>
              <a:rPr lang="de-CH" sz="1400" b="0" dirty="0" err="1">
                <a:solidFill>
                  <a:schemeClr val="accent1"/>
                </a:solidFill>
              </a:rPr>
              <a:t>baseline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FBA4B-36C6-D943-93BE-09A7489CABF1}"/>
              </a:ext>
            </a:extLst>
          </p:cNvPr>
          <p:cNvSpPr txBox="1"/>
          <p:nvPr/>
        </p:nvSpPr>
        <p:spPr>
          <a:xfrm>
            <a:off x="9031763" y="3324915"/>
            <a:ext cx="787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de-CH" sz="1400" i="1" dirty="0">
                <a:solidFill>
                  <a:schemeClr val="accent1"/>
                </a:solidFill>
              </a:rPr>
              <a:t>PACT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8DF005-3400-3041-A809-18C87EACB81D}"/>
              </a:ext>
            </a:extLst>
          </p:cNvPr>
          <p:cNvSpPr txBox="1"/>
          <p:nvPr/>
        </p:nvSpPr>
        <p:spPr>
          <a:xfrm>
            <a:off x="6260303" y="3370484"/>
            <a:ext cx="527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b="0" i="1" dirty="0">
                <a:solidFill>
                  <a:schemeClr val="accent1"/>
                </a:solidFill>
              </a:rPr>
              <a:t>ACF</a:t>
            </a:r>
            <a:endParaRPr lang="en-CH" sz="1400" i="1" dirty="0"/>
          </a:p>
        </p:txBody>
      </p:sp>
    </p:spTree>
    <p:extLst>
      <p:ext uri="{BB962C8B-B14F-4D97-AF65-F5344CB8AC3E}">
        <p14:creationId xmlns:p14="http://schemas.microsoft.com/office/powerpoint/2010/main" val="25360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08" y="2768815"/>
            <a:ext cx="4617339" cy="787374"/>
          </a:xfrm>
        </p:spPr>
        <p:txBody>
          <a:bodyPr anchor="ctr">
            <a:normAutofit/>
          </a:bodyPr>
          <a:lstStyle/>
          <a:p>
            <a:pPr algn="ctr"/>
            <a:r>
              <a:rPr lang="en-CH" dirty="0"/>
              <a:t>EDA - Seasonality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B7EE4-F12F-2647-9A9E-9F36364B2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04" y="2810990"/>
            <a:ext cx="6328532" cy="3170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1F0FE-7DF8-1E46-83B2-82382CF7F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706" y="927947"/>
            <a:ext cx="6481583" cy="9824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5D0B55-0DDE-1443-B0C1-AC12FC124E9E}"/>
              </a:ext>
            </a:extLst>
          </p:cNvPr>
          <p:cNvSpPr txBox="1"/>
          <p:nvPr/>
        </p:nvSpPr>
        <p:spPr>
          <a:xfrm>
            <a:off x="5378670" y="594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monthly mean PM2.5 concentration difference across 5 years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9442D-0695-1347-81D6-0E4554D71E03}"/>
              </a:ext>
            </a:extLst>
          </p:cNvPr>
          <p:cNvSpPr txBox="1"/>
          <p:nvPr/>
        </p:nvSpPr>
        <p:spPr>
          <a:xfrm>
            <a:off x="5410195" y="250321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hourly mean PM2.5 concentration fluctuations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DA90D-0853-D44A-A358-4A407F0342EC}"/>
              </a:ext>
            </a:extLst>
          </p:cNvPr>
          <p:cNvSpPr txBox="1"/>
          <p:nvPr/>
        </p:nvSpPr>
        <p:spPr>
          <a:xfrm>
            <a:off x="5062711" y="1870664"/>
            <a:ext cx="6328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400" i="1" dirty="0">
                <a:solidFill>
                  <a:schemeClr val="accent1"/>
                </a:solidFill>
              </a:rPr>
              <a:t>summer months to have lower PM2.5 concentration values compared to the winter months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D2FA1-1349-BF4C-A535-F0BE456C2B6E}"/>
              </a:ext>
            </a:extLst>
          </p:cNvPr>
          <p:cNvSpPr txBox="1"/>
          <p:nvPr/>
        </p:nvSpPr>
        <p:spPr>
          <a:xfrm>
            <a:off x="5062711" y="585306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400" i="1" dirty="0">
                <a:solidFill>
                  <a:schemeClr val="accent1"/>
                </a:solidFill>
              </a:rPr>
              <a:t> weak seasonality component every two weeks</a:t>
            </a:r>
            <a:endParaRPr lang="en-CH" sz="1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5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29" y="2641308"/>
            <a:ext cx="4877848" cy="787374"/>
          </a:xfrm>
        </p:spPr>
        <p:txBody>
          <a:bodyPr anchor="ctr">
            <a:noAutofit/>
          </a:bodyPr>
          <a:lstStyle/>
          <a:p>
            <a:r>
              <a:rPr lang="en-CH" dirty="0"/>
              <a:t>EDA</a:t>
            </a:r>
            <a:r>
              <a:rPr lang="el-GR" dirty="0"/>
              <a:t> </a:t>
            </a:r>
            <a:r>
              <a:rPr lang="de-CH" dirty="0"/>
              <a:t>- </a:t>
            </a:r>
            <a:r>
              <a:rPr lang="de-CH" dirty="0" err="1"/>
              <a:t>Seasonality</a:t>
            </a: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0911D-274A-6F47-85D4-DC3189378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577" y="187786"/>
            <a:ext cx="5261326" cy="5854943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FF24C7C-99CF-E244-ACD6-C39FE66C6C38}"/>
              </a:ext>
            </a:extLst>
          </p:cNvPr>
          <p:cNvSpPr txBox="1">
            <a:spLocks/>
          </p:cNvSpPr>
          <p:nvPr/>
        </p:nvSpPr>
        <p:spPr>
          <a:xfrm>
            <a:off x="5273043" y="6470211"/>
            <a:ext cx="4389649" cy="200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i="1" dirty="0"/>
              <a:t>For clarity reasons o</a:t>
            </a:r>
            <a:r>
              <a:rPr lang="en-CH" sz="1000" i="1" dirty="0"/>
              <a:t>nly a subset of features is shown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E6AB-6CF4-E348-B140-770381406AC6}"/>
              </a:ext>
            </a:extLst>
          </p:cNvPr>
          <p:cNvSpPr txBox="1"/>
          <p:nvPr/>
        </p:nvSpPr>
        <p:spPr>
          <a:xfrm>
            <a:off x="4880855" y="6004720"/>
            <a:ext cx="6758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400" i="1" dirty="0">
                <a:solidFill>
                  <a:schemeClr val="accent1"/>
                </a:solidFill>
              </a:rPr>
              <a:t>Visualizing monthly and hourly seasonal patterns at the same time with </a:t>
            </a:r>
            <a:r>
              <a:rPr lang="en-GB" sz="1400" i="1" dirty="0" err="1">
                <a:solidFill>
                  <a:schemeClr val="accent1"/>
                </a:solidFill>
              </a:rPr>
              <a:t>heatamps</a:t>
            </a:r>
            <a:endParaRPr lang="en-GB" sz="1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6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4" y="2652220"/>
            <a:ext cx="4617339" cy="787374"/>
          </a:xfrm>
        </p:spPr>
        <p:txBody>
          <a:bodyPr anchor="ctr">
            <a:normAutofit/>
          </a:bodyPr>
          <a:lstStyle/>
          <a:p>
            <a:r>
              <a:rPr lang="en-CH" sz="4000" dirty="0"/>
              <a:t>Cleaning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49D3D-A6B4-8F4B-82BD-2F13FEAB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854" y="2623237"/>
            <a:ext cx="6409004" cy="331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A61B1-763B-B944-B42B-8E843FAC7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209" y="285405"/>
            <a:ext cx="4973299" cy="2195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A96F80-583A-534F-A07A-4208230A9B8C}"/>
              </a:ext>
            </a:extLst>
          </p:cNvPr>
          <p:cNvSpPr txBox="1"/>
          <p:nvPr/>
        </p:nvSpPr>
        <p:spPr>
          <a:xfrm>
            <a:off x="4832707" y="2378480"/>
            <a:ext cx="6758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400" i="1" dirty="0">
                <a:solidFill>
                  <a:schemeClr val="accent1"/>
                </a:solidFill>
              </a:rPr>
              <a:t>Miss forest imputation for categorical data, 3 hours rolling mean for numerical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95DCE-8B4E-2F4B-A42E-EF5AA469D1A6}"/>
              </a:ext>
            </a:extLst>
          </p:cNvPr>
          <p:cNvSpPr txBox="1"/>
          <p:nvPr/>
        </p:nvSpPr>
        <p:spPr>
          <a:xfrm>
            <a:off x="5133706" y="5910202"/>
            <a:ext cx="424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CH" sz="1400" i="1" dirty="0">
                <a:solidFill>
                  <a:schemeClr val="accent1"/>
                </a:solidFill>
              </a:rPr>
              <a:t>Exponential moving average for capping outliers</a:t>
            </a:r>
          </a:p>
        </p:txBody>
      </p:sp>
    </p:spTree>
    <p:extLst>
      <p:ext uri="{BB962C8B-B14F-4D97-AF65-F5344CB8AC3E}">
        <p14:creationId xmlns:p14="http://schemas.microsoft.com/office/powerpoint/2010/main" val="271996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D1A00-02AA-0F41-92C2-D939564F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5" y="5463891"/>
            <a:ext cx="997414" cy="100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D163-3441-C547-BDED-B4AAA34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73" y="2641308"/>
            <a:ext cx="4617339" cy="787374"/>
          </a:xfrm>
        </p:spPr>
        <p:txBody>
          <a:bodyPr anchor="ctr">
            <a:noAutofit/>
          </a:bodyPr>
          <a:lstStyle/>
          <a:p>
            <a:r>
              <a:rPr lang="en-CH" dirty="0"/>
              <a:t>EDA -  data transformations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4D6BC-0CD0-9440-9B29-0565DEA1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049" y="351624"/>
            <a:ext cx="5752834" cy="59290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0AAB10-7456-EE4A-B51A-B71AEE65FF8B}"/>
              </a:ext>
            </a:extLst>
          </p:cNvPr>
          <p:cNvSpPr txBox="1"/>
          <p:nvPr/>
        </p:nvSpPr>
        <p:spPr>
          <a:xfrm rot="10800000" flipV="1">
            <a:off x="4240371" y="173848"/>
            <a:ext cx="29563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de-CH" sz="1050" i="1" dirty="0">
                <a:solidFill>
                  <a:schemeClr val="accent1"/>
                </a:solidFill>
              </a:rPr>
              <a:t>Original </a:t>
            </a:r>
            <a:r>
              <a:rPr lang="de-CH" sz="1050" i="1" dirty="0" err="1">
                <a:solidFill>
                  <a:schemeClr val="accent1"/>
                </a:solidFill>
              </a:rPr>
              <a:t>data</a:t>
            </a:r>
            <a:endParaRPr lang="en-CH" sz="1050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51118-BF1E-A340-884C-7F9EA9419029}"/>
              </a:ext>
            </a:extLst>
          </p:cNvPr>
          <p:cNvSpPr txBox="1"/>
          <p:nvPr/>
        </p:nvSpPr>
        <p:spPr>
          <a:xfrm>
            <a:off x="7951630" y="160825"/>
            <a:ext cx="7509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i="1" dirty="0">
                <a:solidFill>
                  <a:schemeClr val="accent1"/>
                </a:solidFill>
              </a:rPr>
              <a:t>Boxcox</a:t>
            </a:r>
            <a:endParaRPr lang="en-CH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6F789-7A34-C64B-9A1A-4E6D87D62E3D}"/>
              </a:ext>
            </a:extLst>
          </p:cNvPr>
          <p:cNvSpPr txBox="1"/>
          <p:nvPr/>
        </p:nvSpPr>
        <p:spPr>
          <a:xfrm>
            <a:off x="8929303" y="191356"/>
            <a:ext cx="11155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i="1" dirty="0">
                <a:solidFill>
                  <a:schemeClr val="accent1"/>
                </a:solidFill>
              </a:rPr>
              <a:t>Yeo-Johnson</a:t>
            </a:r>
            <a:endParaRPr lang="en-CH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4DA03-9B1C-7649-BF6A-C3A14329958A}"/>
              </a:ext>
            </a:extLst>
          </p:cNvPr>
          <p:cNvSpPr txBox="1"/>
          <p:nvPr/>
        </p:nvSpPr>
        <p:spPr>
          <a:xfrm>
            <a:off x="10158266" y="191356"/>
            <a:ext cx="10119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i="1" dirty="0">
                <a:solidFill>
                  <a:schemeClr val="accent1"/>
                </a:solidFill>
              </a:rPr>
              <a:t>Quantile</a:t>
            </a:r>
            <a:endParaRPr lang="en-CH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3B396-343E-3340-A83A-708FF01085AF}"/>
              </a:ext>
            </a:extLst>
          </p:cNvPr>
          <p:cNvSpPr txBox="1"/>
          <p:nvPr/>
        </p:nvSpPr>
        <p:spPr>
          <a:xfrm>
            <a:off x="6659657" y="187786"/>
            <a:ext cx="14753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i="1" dirty="0">
                <a:solidFill>
                  <a:schemeClr val="accent1"/>
                </a:solidFill>
              </a:rPr>
              <a:t>Abs-mean/Log1p</a:t>
            </a:r>
            <a:endParaRPr lang="en-CH" sz="105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3375945-F399-6B42-B0D9-109A7598F35B}"/>
              </a:ext>
            </a:extLst>
          </p:cNvPr>
          <p:cNvSpPr txBox="1">
            <a:spLocks/>
          </p:cNvSpPr>
          <p:nvPr/>
        </p:nvSpPr>
        <p:spPr>
          <a:xfrm>
            <a:off x="5273043" y="6470211"/>
            <a:ext cx="4389649" cy="200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i="1" dirty="0"/>
              <a:t>For clarity reasons o</a:t>
            </a:r>
            <a:r>
              <a:rPr lang="en-CH" sz="1000" i="1" dirty="0"/>
              <a:t>nly a subset of features is shown</a:t>
            </a:r>
          </a:p>
        </p:txBody>
      </p:sp>
    </p:spTree>
    <p:extLst>
      <p:ext uri="{BB962C8B-B14F-4D97-AF65-F5344CB8AC3E}">
        <p14:creationId xmlns:p14="http://schemas.microsoft.com/office/powerpoint/2010/main" val="359551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650</Words>
  <Application>Microsoft Macintosh PowerPoint</Application>
  <PresentationFormat>Widescreen</PresentationFormat>
  <Paragraphs>99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TheSans Swisscom</vt:lpstr>
      <vt:lpstr>Office Theme</vt:lpstr>
      <vt:lpstr> Applied Data Science: Machine Learning Capstone Project  Time Series forecast of PM2.5 concentration  Parthenopi Stergiou, 03.12.2021</vt:lpstr>
      <vt:lpstr>Outline</vt:lpstr>
      <vt:lpstr>The problem statement</vt:lpstr>
      <vt:lpstr>The data</vt:lpstr>
      <vt:lpstr>EDA - Lags and Stationarity</vt:lpstr>
      <vt:lpstr>EDA - Seasonality</vt:lpstr>
      <vt:lpstr>EDA - Seasonality</vt:lpstr>
      <vt:lpstr>Cleaning the data</vt:lpstr>
      <vt:lpstr>EDA -  data transformations</vt:lpstr>
      <vt:lpstr>EDA - QQplots</vt:lpstr>
      <vt:lpstr>Feature Engineering</vt:lpstr>
      <vt:lpstr>Model Evaluation</vt:lpstr>
      <vt:lpstr>Predictions vs. Reality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Stergiou Parthenopi, INI-NET-TCB-BE2</dc:creator>
  <cp:lastModifiedBy>Stergiou Parthenopi, INI-NET-TCB-BE2</cp:lastModifiedBy>
  <cp:revision>1</cp:revision>
  <dcterms:created xsi:type="dcterms:W3CDTF">2021-11-24T10:25:56Z</dcterms:created>
  <dcterms:modified xsi:type="dcterms:W3CDTF">2022-03-06T16:41:05Z</dcterms:modified>
</cp:coreProperties>
</file>