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0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6E270-5AD8-441A-A07B-5C317DB05661}" v="5" dt="2019-08-29T16:37:04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Jung" userId="8c823a5c-2aa6-4c6c-aaca-8f8b07a709b2" providerId="ADAL" clId="{BCC6E270-5AD8-441A-A07B-5C317DB05661}"/>
    <pc:docChg chg="undo modSld">
      <pc:chgData name="David Jung" userId="8c823a5c-2aa6-4c6c-aaca-8f8b07a709b2" providerId="ADAL" clId="{BCC6E270-5AD8-441A-A07B-5C317DB05661}" dt="2019-08-29T16:37:06.508" v="152" actId="20577"/>
      <pc:docMkLst>
        <pc:docMk/>
      </pc:docMkLst>
      <pc:sldChg chg="modSp">
        <pc:chgData name="David Jung" userId="8c823a5c-2aa6-4c6c-aaca-8f8b07a709b2" providerId="ADAL" clId="{BCC6E270-5AD8-441A-A07B-5C317DB05661}" dt="2019-08-29T16:34:53.006" v="71" actId="20577"/>
        <pc:sldMkLst>
          <pc:docMk/>
          <pc:sldMk cId="1895507194" sldId="260"/>
        </pc:sldMkLst>
        <pc:spChg chg="mod">
          <ac:chgData name="David Jung" userId="8c823a5c-2aa6-4c6c-aaca-8f8b07a709b2" providerId="ADAL" clId="{BCC6E270-5AD8-441A-A07B-5C317DB05661}" dt="2019-08-29T16:34:53.006" v="71" actId="20577"/>
          <ac:spMkLst>
            <pc:docMk/>
            <pc:sldMk cId="1895507194" sldId="260"/>
            <ac:spMk id="3" creationId="{4F0F2939-ACF6-41D8-A974-A2EA6E1BC238}"/>
          </ac:spMkLst>
        </pc:spChg>
      </pc:sldChg>
      <pc:sldChg chg="modSp">
        <pc:chgData name="David Jung" userId="8c823a5c-2aa6-4c6c-aaca-8f8b07a709b2" providerId="ADAL" clId="{BCC6E270-5AD8-441A-A07B-5C317DB05661}" dt="2019-08-29T16:37:06.508" v="152" actId="20577"/>
        <pc:sldMkLst>
          <pc:docMk/>
          <pc:sldMk cId="1174349535" sldId="265"/>
        </pc:sldMkLst>
        <pc:spChg chg="mod">
          <ac:chgData name="David Jung" userId="8c823a5c-2aa6-4c6c-aaca-8f8b07a709b2" providerId="ADAL" clId="{BCC6E270-5AD8-441A-A07B-5C317DB05661}" dt="2019-08-29T16:37:06.508" v="152" actId="20577"/>
          <ac:spMkLst>
            <pc:docMk/>
            <pc:sldMk cId="1174349535" sldId="265"/>
            <ac:spMk id="3" creationId="{AD8986CF-3B46-4CC1-B04E-51D4CDC358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55346-04D8-4170-903C-AF42DB80E05E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1C0A-67CE-487B-8535-900B63DF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1C0A-67CE-487B-8535-900B63DF0B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1C0A-67CE-487B-8535-900B63DF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1C0A-67CE-487B-8535-900B63DF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1C0A-67CE-487B-8535-900B63DF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5" y="3"/>
            <a:ext cx="12192005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flipV="1">
            <a:off x="7313933" y="33"/>
            <a:ext cx="4878070" cy="4914653"/>
            <a:chOff x="6842079" y="4572000"/>
            <a:chExt cx="2268393" cy="2286000"/>
          </a:xfrm>
        </p:grpSpPr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6842079" y="5769289"/>
              <a:ext cx="1608123" cy="1088711"/>
            </a:xfrm>
            <a:custGeom>
              <a:avLst/>
              <a:gdLst>
                <a:gd name="T0" fmla="*/ 1096 w 1096"/>
                <a:gd name="T1" fmla="*/ 0 h 742"/>
                <a:gd name="T2" fmla="*/ 688 w 1096"/>
                <a:gd name="T3" fmla="*/ 742 h 742"/>
                <a:gd name="T4" fmla="*/ 0 w 1096"/>
                <a:gd name="T5" fmla="*/ 742 h 742"/>
                <a:gd name="T6" fmla="*/ 1096 w 1096"/>
                <a:gd name="T7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6" h="742">
                  <a:moveTo>
                    <a:pt x="1096" y="0"/>
                  </a:moveTo>
                  <a:lnTo>
                    <a:pt x="688" y="742"/>
                  </a:lnTo>
                  <a:lnTo>
                    <a:pt x="0" y="742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87000"/>
                  </a:schemeClr>
                </a:gs>
                <a:gs pos="100000">
                  <a:schemeClr val="bg1">
                    <a:lumMod val="98000"/>
                    <a:alpha val="87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7851558" y="5314436"/>
              <a:ext cx="1258914" cy="1543564"/>
            </a:xfrm>
            <a:custGeom>
              <a:avLst/>
              <a:gdLst>
                <a:gd name="T0" fmla="*/ 0 w 858"/>
                <a:gd name="T1" fmla="*/ 1052 h 1052"/>
                <a:gd name="T2" fmla="*/ 408 w 858"/>
                <a:gd name="T3" fmla="*/ 310 h 1052"/>
                <a:gd name="T4" fmla="*/ 858 w 858"/>
                <a:gd name="T5" fmla="*/ 0 h 1052"/>
                <a:gd name="T6" fmla="*/ 858 w 858"/>
                <a:gd name="T7" fmla="*/ 1052 h 1052"/>
                <a:gd name="T8" fmla="*/ 0 w 858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8" h="1052">
                  <a:moveTo>
                    <a:pt x="0" y="1052"/>
                  </a:moveTo>
                  <a:lnTo>
                    <a:pt x="408" y="310"/>
                  </a:lnTo>
                  <a:lnTo>
                    <a:pt x="858" y="0"/>
                  </a:lnTo>
                  <a:lnTo>
                    <a:pt x="858" y="1052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1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8450202" y="4572000"/>
              <a:ext cx="660270" cy="1197289"/>
            </a:xfrm>
            <a:custGeom>
              <a:avLst/>
              <a:gdLst>
                <a:gd name="T0" fmla="*/ 0 w 450"/>
                <a:gd name="T1" fmla="*/ 816 h 816"/>
                <a:gd name="T2" fmla="*/ 450 w 450"/>
                <a:gd name="T3" fmla="*/ 0 h 816"/>
                <a:gd name="T4" fmla="*/ 450 w 450"/>
                <a:gd name="T5" fmla="*/ 506 h 816"/>
                <a:gd name="T6" fmla="*/ 0 w 450"/>
                <a:gd name="T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816">
                  <a:moveTo>
                    <a:pt x="0" y="816"/>
                  </a:moveTo>
                  <a:lnTo>
                    <a:pt x="450" y="0"/>
                  </a:lnTo>
                  <a:lnTo>
                    <a:pt x="450" y="506"/>
                  </a:lnTo>
                  <a:lnTo>
                    <a:pt x="0" y="81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2000"/>
                    <a:alpha val="87000"/>
                  </a:schemeClr>
                </a:gs>
                <a:gs pos="100000">
                  <a:schemeClr val="bg1">
                    <a:lumMod val="98000"/>
                    <a:alpha val="86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610052" y="490541"/>
            <a:ext cx="2254837" cy="633413"/>
            <a:chOff x="6562726" y="490537"/>
            <a:chExt cx="2254250" cy="633413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562726" y="490537"/>
              <a:ext cx="622300" cy="633413"/>
            </a:xfrm>
            <a:prstGeom prst="ellipse">
              <a:avLst/>
            </a:prstGeom>
            <a:solidFill>
              <a:srgbClr val="00B2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white">
            <a:xfrm>
              <a:off x="6681788" y="658813"/>
              <a:ext cx="382588" cy="301625"/>
            </a:xfrm>
            <a:custGeom>
              <a:avLst/>
              <a:gdLst>
                <a:gd name="T0" fmla="*/ 79 w 86"/>
                <a:gd name="T1" fmla="*/ 0 h 67"/>
                <a:gd name="T2" fmla="*/ 60 w 86"/>
                <a:gd name="T3" fmla="*/ 0 h 67"/>
                <a:gd name="T4" fmla="*/ 54 w 86"/>
                <a:gd name="T5" fmla="*/ 3 h 67"/>
                <a:gd name="T6" fmla="*/ 18 w 86"/>
                <a:gd name="T7" fmla="*/ 67 h 67"/>
                <a:gd name="T8" fmla="*/ 34 w 86"/>
                <a:gd name="T9" fmla="*/ 67 h 67"/>
                <a:gd name="T10" fmla="*/ 43 w 86"/>
                <a:gd name="T11" fmla="*/ 50 h 67"/>
                <a:gd name="T12" fmla="*/ 52 w 86"/>
                <a:gd name="T13" fmla="*/ 67 h 67"/>
                <a:gd name="T14" fmla="*/ 68 w 86"/>
                <a:gd name="T15" fmla="*/ 67 h 67"/>
                <a:gd name="T16" fmla="*/ 51 w 86"/>
                <a:gd name="T17" fmla="*/ 36 h 67"/>
                <a:gd name="T18" fmla="*/ 63 w 86"/>
                <a:gd name="T19" fmla="*/ 13 h 67"/>
                <a:gd name="T20" fmla="*/ 72 w 86"/>
                <a:gd name="T21" fmla="*/ 13 h 67"/>
                <a:gd name="T22" fmla="*/ 72 w 86"/>
                <a:gd name="T23" fmla="*/ 67 h 67"/>
                <a:gd name="T24" fmla="*/ 86 w 86"/>
                <a:gd name="T25" fmla="*/ 67 h 67"/>
                <a:gd name="T26" fmla="*/ 86 w 86"/>
                <a:gd name="T27" fmla="*/ 7 h 67"/>
                <a:gd name="T28" fmla="*/ 79 w 86"/>
                <a:gd name="T29" fmla="*/ 0 h 67"/>
                <a:gd name="T30" fmla="*/ 32 w 86"/>
                <a:gd name="T31" fmla="*/ 30 h 67"/>
                <a:gd name="T32" fmla="*/ 39 w 86"/>
                <a:gd name="T33" fmla="*/ 16 h 67"/>
                <a:gd name="T34" fmla="*/ 32 w 86"/>
                <a:gd name="T35" fmla="*/ 3 h 67"/>
                <a:gd name="T36" fmla="*/ 26 w 86"/>
                <a:gd name="T37" fmla="*/ 0 h 67"/>
                <a:gd name="T38" fmla="*/ 7 w 86"/>
                <a:gd name="T39" fmla="*/ 0 h 67"/>
                <a:gd name="T40" fmla="*/ 0 w 86"/>
                <a:gd name="T41" fmla="*/ 7 h 67"/>
                <a:gd name="T42" fmla="*/ 0 w 86"/>
                <a:gd name="T43" fmla="*/ 67 h 67"/>
                <a:gd name="T44" fmla="*/ 14 w 86"/>
                <a:gd name="T45" fmla="*/ 67 h 67"/>
                <a:gd name="T46" fmla="*/ 14 w 86"/>
                <a:gd name="T47" fmla="*/ 13 h 67"/>
                <a:gd name="T48" fmla="*/ 23 w 86"/>
                <a:gd name="T49" fmla="*/ 13 h 67"/>
                <a:gd name="T50" fmla="*/ 32 w 86"/>
                <a:gd name="T51" fmla="*/ 3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67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5" y="1"/>
                    <a:pt x="54" y="3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3"/>
                    <a:pt x="83" y="0"/>
                    <a:pt x="79" y="0"/>
                  </a:cubicBezTo>
                  <a:close/>
                  <a:moveTo>
                    <a:pt x="32" y="30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3" y="13"/>
                    <a:pt x="23" y="13"/>
                    <a:pt x="23" y="13"/>
                  </a:cubicBezTo>
                  <a:lnTo>
                    <a:pt x="32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7335838" y="793750"/>
              <a:ext cx="36513" cy="225425"/>
            </a:xfrm>
            <a:custGeom>
              <a:avLst/>
              <a:gdLst>
                <a:gd name="T0" fmla="*/ 4 w 8"/>
                <a:gd name="T1" fmla="*/ 9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9 h 50"/>
                <a:gd name="T10" fmla="*/ 1 w 8"/>
                <a:gd name="T11" fmla="*/ 50 h 50"/>
                <a:gd name="T12" fmla="*/ 1 w 8"/>
                <a:gd name="T13" fmla="*/ 16 h 50"/>
                <a:gd name="T14" fmla="*/ 7 w 8"/>
                <a:gd name="T15" fmla="*/ 16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9"/>
                  </a:move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7"/>
                    <a:pt x="7" y="9"/>
                    <a:pt x="4" y="9"/>
                  </a:cubicBezTo>
                  <a:close/>
                  <a:moveTo>
                    <a:pt x="1" y="50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12038" y="862013"/>
              <a:ext cx="128588" cy="157163"/>
            </a:xfrm>
            <a:custGeom>
              <a:avLst/>
              <a:gdLst>
                <a:gd name="T0" fmla="*/ 22 w 29"/>
                <a:gd name="T1" fmla="*/ 35 h 35"/>
                <a:gd name="T2" fmla="*/ 22 w 29"/>
                <a:gd name="T3" fmla="*/ 12 h 35"/>
                <a:gd name="T4" fmla="*/ 17 w 29"/>
                <a:gd name="T5" fmla="*/ 6 h 35"/>
                <a:gd name="T6" fmla="*/ 7 w 29"/>
                <a:gd name="T7" fmla="*/ 11 h 35"/>
                <a:gd name="T8" fmla="*/ 7 w 29"/>
                <a:gd name="T9" fmla="*/ 35 h 35"/>
                <a:gd name="T10" fmla="*/ 0 w 29"/>
                <a:gd name="T11" fmla="*/ 35 h 35"/>
                <a:gd name="T12" fmla="*/ 0 w 29"/>
                <a:gd name="T13" fmla="*/ 1 h 35"/>
                <a:gd name="T14" fmla="*/ 6 w 29"/>
                <a:gd name="T15" fmla="*/ 1 h 35"/>
                <a:gd name="T16" fmla="*/ 6 w 29"/>
                <a:gd name="T17" fmla="*/ 6 h 35"/>
                <a:gd name="T18" fmla="*/ 19 w 29"/>
                <a:gd name="T19" fmla="*/ 0 h 35"/>
                <a:gd name="T20" fmla="*/ 29 w 29"/>
                <a:gd name="T21" fmla="*/ 10 h 35"/>
                <a:gd name="T22" fmla="*/ 29 w 29"/>
                <a:gd name="T23" fmla="*/ 35 h 35"/>
                <a:gd name="T24" fmla="*/ 22 w 29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5">
                  <a:moveTo>
                    <a:pt x="22" y="35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2" y="8"/>
                    <a:pt x="21" y="6"/>
                    <a:pt x="17" y="6"/>
                  </a:cubicBezTo>
                  <a:cubicBezTo>
                    <a:pt x="14" y="6"/>
                    <a:pt x="10" y="8"/>
                    <a:pt x="7" y="1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0" y="3"/>
                    <a:pt x="14" y="0"/>
                    <a:pt x="19" y="0"/>
                  </a:cubicBezTo>
                  <a:cubicBezTo>
                    <a:pt x="25" y="0"/>
                    <a:pt x="29" y="4"/>
                    <a:pt x="29" y="10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2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7567613" y="815975"/>
              <a:ext cx="93663" cy="207963"/>
            </a:xfrm>
            <a:custGeom>
              <a:avLst/>
              <a:gdLst>
                <a:gd name="T0" fmla="*/ 16 w 21"/>
                <a:gd name="T1" fmla="*/ 46 h 46"/>
                <a:gd name="T2" fmla="*/ 5 w 21"/>
                <a:gd name="T3" fmla="*/ 37 h 46"/>
                <a:gd name="T4" fmla="*/ 5 w 21"/>
                <a:gd name="T5" fmla="*/ 16 h 46"/>
                <a:gd name="T6" fmla="*/ 0 w 21"/>
                <a:gd name="T7" fmla="*/ 16 h 46"/>
                <a:gd name="T8" fmla="*/ 0 w 21"/>
                <a:gd name="T9" fmla="*/ 11 h 46"/>
                <a:gd name="T10" fmla="*/ 5 w 21"/>
                <a:gd name="T11" fmla="*/ 11 h 46"/>
                <a:gd name="T12" fmla="*/ 5 w 21"/>
                <a:gd name="T13" fmla="*/ 0 h 46"/>
                <a:gd name="T14" fmla="*/ 12 w 21"/>
                <a:gd name="T15" fmla="*/ 0 h 46"/>
                <a:gd name="T16" fmla="*/ 12 w 21"/>
                <a:gd name="T17" fmla="*/ 11 h 46"/>
                <a:gd name="T18" fmla="*/ 20 w 21"/>
                <a:gd name="T19" fmla="*/ 11 h 46"/>
                <a:gd name="T20" fmla="*/ 20 w 21"/>
                <a:gd name="T21" fmla="*/ 16 h 46"/>
                <a:gd name="T22" fmla="*/ 12 w 21"/>
                <a:gd name="T23" fmla="*/ 16 h 46"/>
                <a:gd name="T24" fmla="*/ 12 w 21"/>
                <a:gd name="T25" fmla="*/ 36 h 46"/>
                <a:gd name="T26" fmla="*/ 17 w 21"/>
                <a:gd name="T27" fmla="*/ 40 h 46"/>
                <a:gd name="T28" fmla="*/ 20 w 21"/>
                <a:gd name="T29" fmla="*/ 40 h 46"/>
                <a:gd name="T30" fmla="*/ 21 w 21"/>
                <a:gd name="T31" fmla="*/ 45 h 46"/>
                <a:gd name="T32" fmla="*/ 16 w 21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46">
                  <a:moveTo>
                    <a:pt x="16" y="46"/>
                  </a:moveTo>
                  <a:cubicBezTo>
                    <a:pt x="9" y="46"/>
                    <a:pt x="5" y="44"/>
                    <a:pt x="5" y="3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3" y="40"/>
                    <a:pt x="17" y="40"/>
                  </a:cubicBezTo>
                  <a:cubicBezTo>
                    <a:pt x="18" y="40"/>
                    <a:pt x="19" y="40"/>
                    <a:pt x="20" y="4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8247063" y="815975"/>
              <a:ext cx="98425" cy="207963"/>
            </a:xfrm>
            <a:custGeom>
              <a:avLst/>
              <a:gdLst>
                <a:gd name="T0" fmla="*/ 16 w 22"/>
                <a:gd name="T1" fmla="*/ 46 h 46"/>
                <a:gd name="T2" fmla="*/ 6 w 22"/>
                <a:gd name="T3" fmla="*/ 37 h 46"/>
                <a:gd name="T4" fmla="*/ 6 w 22"/>
                <a:gd name="T5" fmla="*/ 16 h 46"/>
                <a:gd name="T6" fmla="*/ 0 w 22"/>
                <a:gd name="T7" fmla="*/ 16 h 46"/>
                <a:gd name="T8" fmla="*/ 0 w 22"/>
                <a:gd name="T9" fmla="*/ 11 h 46"/>
                <a:gd name="T10" fmla="*/ 6 w 22"/>
                <a:gd name="T11" fmla="*/ 11 h 46"/>
                <a:gd name="T12" fmla="*/ 6 w 22"/>
                <a:gd name="T13" fmla="*/ 0 h 46"/>
                <a:gd name="T14" fmla="*/ 12 w 22"/>
                <a:gd name="T15" fmla="*/ 0 h 46"/>
                <a:gd name="T16" fmla="*/ 12 w 22"/>
                <a:gd name="T17" fmla="*/ 11 h 46"/>
                <a:gd name="T18" fmla="*/ 21 w 22"/>
                <a:gd name="T19" fmla="*/ 11 h 46"/>
                <a:gd name="T20" fmla="*/ 21 w 22"/>
                <a:gd name="T21" fmla="*/ 16 h 46"/>
                <a:gd name="T22" fmla="*/ 12 w 22"/>
                <a:gd name="T23" fmla="*/ 16 h 46"/>
                <a:gd name="T24" fmla="*/ 12 w 22"/>
                <a:gd name="T25" fmla="*/ 36 h 46"/>
                <a:gd name="T26" fmla="*/ 17 w 22"/>
                <a:gd name="T27" fmla="*/ 40 h 46"/>
                <a:gd name="T28" fmla="*/ 21 w 22"/>
                <a:gd name="T29" fmla="*/ 40 h 46"/>
                <a:gd name="T30" fmla="*/ 22 w 22"/>
                <a:gd name="T31" fmla="*/ 45 h 46"/>
                <a:gd name="T32" fmla="*/ 16 w 22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46">
                  <a:moveTo>
                    <a:pt x="16" y="46"/>
                  </a:moveTo>
                  <a:cubicBezTo>
                    <a:pt x="10" y="46"/>
                    <a:pt x="6" y="44"/>
                    <a:pt x="6" y="3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4" y="40"/>
                    <a:pt x="17" y="40"/>
                  </a:cubicBezTo>
                  <a:cubicBezTo>
                    <a:pt x="18" y="40"/>
                    <a:pt x="20" y="40"/>
                    <a:pt x="21" y="40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7678738" y="862013"/>
              <a:ext cx="133350" cy="161925"/>
            </a:xfrm>
            <a:custGeom>
              <a:avLst/>
              <a:gdLst>
                <a:gd name="T0" fmla="*/ 30 w 30"/>
                <a:gd name="T1" fmla="*/ 19 h 36"/>
                <a:gd name="T2" fmla="*/ 6 w 30"/>
                <a:gd name="T3" fmla="*/ 19 h 36"/>
                <a:gd name="T4" fmla="*/ 16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5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5 w 30"/>
                <a:gd name="T21" fmla="*/ 5 h 36"/>
                <a:gd name="T22" fmla="*/ 6 w 30"/>
                <a:gd name="T23" fmla="*/ 14 h 36"/>
                <a:gd name="T24" fmla="*/ 23 w 30"/>
                <a:gd name="T25" fmla="*/ 14 h 36"/>
                <a:gd name="T26" fmla="*/ 15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6" y="27"/>
                    <a:pt x="10" y="30"/>
                    <a:pt x="16" y="30"/>
                  </a:cubicBezTo>
                  <a:cubicBezTo>
                    <a:pt x="21" y="30"/>
                    <a:pt x="25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6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5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6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7829551" y="862013"/>
              <a:ext cx="150813" cy="220663"/>
            </a:xfrm>
            <a:custGeom>
              <a:avLst/>
              <a:gdLst>
                <a:gd name="T0" fmla="*/ 33 w 34"/>
                <a:gd name="T1" fmla="*/ 0 h 49"/>
                <a:gd name="T2" fmla="*/ 34 w 34"/>
                <a:gd name="T3" fmla="*/ 6 h 49"/>
                <a:gd name="T4" fmla="*/ 28 w 34"/>
                <a:gd name="T5" fmla="*/ 6 h 49"/>
                <a:gd name="T6" fmla="*/ 29 w 34"/>
                <a:gd name="T7" fmla="*/ 12 h 49"/>
                <a:gd name="T8" fmla="*/ 16 w 34"/>
                <a:gd name="T9" fmla="*/ 24 h 49"/>
                <a:gd name="T10" fmla="*/ 13 w 34"/>
                <a:gd name="T11" fmla="*/ 24 h 49"/>
                <a:gd name="T12" fmla="*/ 11 w 34"/>
                <a:gd name="T13" fmla="*/ 26 h 49"/>
                <a:gd name="T14" fmla="*/ 19 w 34"/>
                <a:gd name="T15" fmla="*/ 28 h 49"/>
                <a:gd name="T16" fmla="*/ 21 w 34"/>
                <a:gd name="T17" fmla="*/ 29 h 49"/>
                <a:gd name="T18" fmla="*/ 33 w 34"/>
                <a:gd name="T19" fmla="*/ 38 h 49"/>
                <a:gd name="T20" fmla="*/ 16 w 34"/>
                <a:gd name="T21" fmla="*/ 49 h 49"/>
                <a:gd name="T22" fmla="*/ 0 w 34"/>
                <a:gd name="T23" fmla="*/ 40 h 49"/>
                <a:gd name="T24" fmla="*/ 7 w 34"/>
                <a:gd name="T25" fmla="*/ 31 h 49"/>
                <a:gd name="T26" fmla="*/ 5 w 34"/>
                <a:gd name="T27" fmla="*/ 27 h 49"/>
                <a:gd name="T28" fmla="*/ 9 w 34"/>
                <a:gd name="T29" fmla="*/ 22 h 49"/>
                <a:gd name="T30" fmla="*/ 2 w 34"/>
                <a:gd name="T31" fmla="*/ 12 h 49"/>
                <a:gd name="T32" fmla="*/ 15 w 34"/>
                <a:gd name="T33" fmla="*/ 0 h 49"/>
                <a:gd name="T34" fmla="*/ 24 w 34"/>
                <a:gd name="T35" fmla="*/ 3 h 49"/>
                <a:gd name="T36" fmla="*/ 33 w 34"/>
                <a:gd name="T37" fmla="*/ 0 h 49"/>
                <a:gd name="T38" fmla="*/ 6 w 34"/>
                <a:gd name="T39" fmla="*/ 39 h 49"/>
                <a:gd name="T40" fmla="*/ 16 w 34"/>
                <a:gd name="T41" fmla="*/ 44 h 49"/>
                <a:gd name="T42" fmla="*/ 27 w 34"/>
                <a:gd name="T43" fmla="*/ 39 h 49"/>
                <a:gd name="T44" fmla="*/ 20 w 34"/>
                <a:gd name="T45" fmla="*/ 34 h 49"/>
                <a:gd name="T46" fmla="*/ 16 w 34"/>
                <a:gd name="T47" fmla="*/ 33 h 49"/>
                <a:gd name="T48" fmla="*/ 12 w 34"/>
                <a:gd name="T49" fmla="*/ 33 h 49"/>
                <a:gd name="T50" fmla="*/ 6 w 34"/>
                <a:gd name="T51" fmla="*/ 39 h 49"/>
                <a:gd name="T52" fmla="*/ 15 w 34"/>
                <a:gd name="T53" fmla="*/ 5 h 49"/>
                <a:gd name="T54" fmla="*/ 8 w 34"/>
                <a:gd name="T55" fmla="*/ 12 h 49"/>
                <a:gd name="T56" fmla="*/ 15 w 34"/>
                <a:gd name="T57" fmla="*/ 19 h 49"/>
                <a:gd name="T58" fmla="*/ 23 w 34"/>
                <a:gd name="T59" fmla="*/ 12 h 49"/>
                <a:gd name="T60" fmla="*/ 15 w 34"/>
                <a:gd name="T61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49">
                  <a:moveTo>
                    <a:pt x="33" y="0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8"/>
                    <a:pt x="29" y="10"/>
                    <a:pt x="29" y="12"/>
                  </a:cubicBezTo>
                  <a:cubicBezTo>
                    <a:pt x="29" y="19"/>
                    <a:pt x="23" y="24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2" y="24"/>
                    <a:pt x="11" y="25"/>
                    <a:pt x="11" y="26"/>
                  </a:cubicBezTo>
                  <a:cubicBezTo>
                    <a:pt x="11" y="27"/>
                    <a:pt x="12" y="27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8" y="30"/>
                    <a:pt x="33" y="32"/>
                    <a:pt x="33" y="38"/>
                  </a:cubicBezTo>
                  <a:cubicBezTo>
                    <a:pt x="33" y="45"/>
                    <a:pt x="25" y="49"/>
                    <a:pt x="16" y="49"/>
                  </a:cubicBezTo>
                  <a:cubicBezTo>
                    <a:pt x="7" y="49"/>
                    <a:pt x="0" y="46"/>
                    <a:pt x="0" y="40"/>
                  </a:cubicBezTo>
                  <a:cubicBezTo>
                    <a:pt x="0" y="36"/>
                    <a:pt x="2" y="33"/>
                    <a:pt x="7" y="31"/>
                  </a:cubicBezTo>
                  <a:cubicBezTo>
                    <a:pt x="6" y="30"/>
                    <a:pt x="5" y="28"/>
                    <a:pt x="5" y="27"/>
                  </a:cubicBezTo>
                  <a:cubicBezTo>
                    <a:pt x="5" y="25"/>
                    <a:pt x="6" y="24"/>
                    <a:pt x="9" y="22"/>
                  </a:cubicBezTo>
                  <a:cubicBezTo>
                    <a:pt x="5" y="20"/>
                    <a:pt x="2" y="17"/>
                    <a:pt x="2" y="12"/>
                  </a:cubicBezTo>
                  <a:cubicBezTo>
                    <a:pt x="2" y="4"/>
                    <a:pt x="8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lnTo>
                    <a:pt x="33" y="0"/>
                  </a:lnTo>
                  <a:close/>
                  <a:moveTo>
                    <a:pt x="6" y="39"/>
                  </a:moveTo>
                  <a:cubicBezTo>
                    <a:pt x="6" y="42"/>
                    <a:pt x="10" y="44"/>
                    <a:pt x="16" y="44"/>
                  </a:cubicBezTo>
                  <a:cubicBezTo>
                    <a:pt x="23" y="44"/>
                    <a:pt x="27" y="42"/>
                    <a:pt x="27" y="39"/>
                  </a:cubicBezTo>
                  <a:cubicBezTo>
                    <a:pt x="27" y="37"/>
                    <a:pt x="25" y="35"/>
                    <a:pt x="20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3"/>
                    <a:pt x="13" y="33"/>
                    <a:pt x="12" y="33"/>
                  </a:cubicBezTo>
                  <a:cubicBezTo>
                    <a:pt x="8" y="35"/>
                    <a:pt x="6" y="37"/>
                    <a:pt x="6" y="3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8" y="12"/>
                  </a:cubicBezTo>
                  <a:cubicBezTo>
                    <a:pt x="8" y="16"/>
                    <a:pt x="11" y="19"/>
                    <a:pt x="15" y="19"/>
                  </a:cubicBezTo>
                  <a:cubicBezTo>
                    <a:pt x="20" y="19"/>
                    <a:pt x="23" y="16"/>
                    <a:pt x="23" y="12"/>
                  </a:cubicBezTo>
                  <a:cubicBezTo>
                    <a:pt x="23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8002588" y="862013"/>
              <a:ext cx="88900" cy="157163"/>
            </a:xfrm>
            <a:custGeom>
              <a:avLst/>
              <a:gdLst>
                <a:gd name="T0" fmla="*/ 7 w 20"/>
                <a:gd name="T1" fmla="*/ 15 h 35"/>
                <a:gd name="T2" fmla="*/ 7 w 20"/>
                <a:gd name="T3" fmla="*/ 35 h 35"/>
                <a:gd name="T4" fmla="*/ 0 w 20"/>
                <a:gd name="T5" fmla="*/ 35 h 35"/>
                <a:gd name="T6" fmla="*/ 0 w 20"/>
                <a:gd name="T7" fmla="*/ 1 h 35"/>
                <a:gd name="T8" fmla="*/ 5 w 20"/>
                <a:gd name="T9" fmla="*/ 1 h 35"/>
                <a:gd name="T10" fmla="*/ 7 w 20"/>
                <a:gd name="T11" fmla="*/ 8 h 35"/>
                <a:gd name="T12" fmla="*/ 19 w 20"/>
                <a:gd name="T13" fmla="*/ 0 h 35"/>
                <a:gd name="T14" fmla="*/ 20 w 20"/>
                <a:gd name="T15" fmla="*/ 6 h 35"/>
                <a:gd name="T16" fmla="*/ 7 w 20"/>
                <a:gd name="T17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5">
                  <a:moveTo>
                    <a:pt x="7" y="1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4"/>
                    <a:pt x="13" y="0"/>
                    <a:pt x="19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6"/>
                    <a:pt x="9" y="10"/>
                    <a:pt x="7" y="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8096251" y="862013"/>
              <a:ext cx="123825" cy="161925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1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3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3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8 h 36"/>
                <a:gd name="T28" fmla="*/ 6 w 28"/>
                <a:gd name="T29" fmla="*/ 26 h 36"/>
                <a:gd name="T30" fmla="*/ 12 w 28"/>
                <a:gd name="T31" fmla="*/ 31 h 36"/>
                <a:gd name="T32" fmla="*/ 22 w 28"/>
                <a:gd name="T33" fmla="*/ 26 h 36"/>
                <a:gd name="T34" fmla="*/ 22 w 28"/>
                <a:gd name="T3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8"/>
                    <a:pt x="7" y="14"/>
                    <a:pt x="22" y="1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7"/>
                    <a:pt x="3" y="8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7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8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1"/>
                    <a:pt x="12" y="31"/>
                  </a:cubicBezTo>
                  <a:cubicBezTo>
                    <a:pt x="15" y="31"/>
                    <a:pt x="19" y="29"/>
                    <a:pt x="22" y="26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8358188" y="862013"/>
              <a:ext cx="133350" cy="161925"/>
            </a:xfrm>
            <a:custGeom>
              <a:avLst/>
              <a:gdLst>
                <a:gd name="T0" fmla="*/ 30 w 30"/>
                <a:gd name="T1" fmla="*/ 19 h 36"/>
                <a:gd name="T2" fmla="*/ 7 w 30"/>
                <a:gd name="T3" fmla="*/ 19 h 36"/>
                <a:gd name="T4" fmla="*/ 17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6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6 w 30"/>
                <a:gd name="T21" fmla="*/ 5 h 36"/>
                <a:gd name="T22" fmla="*/ 7 w 30"/>
                <a:gd name="T23" fmla="*/ 14 h 36"/>
                <a:gd name="T24" fmla="*/ 24 w 30"/>
                <a:gd name="T25" fmla="*/ 14 h 36"/>
                <a:gd name="T26" fmla="*/ 16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27"/>
                    <a:pt x="11" y="30"/>
                    <a:pt x="17" y="30"/>
                  </a:cubicBezTo>
                  <a:cubicBezTo>
                    <a:pt x="22" y="30"/>
                    <a:pt x="26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6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6" y="5"/>
                  </a:moveTo>
                  <a:cubicBezTo>
                    <a:pt x="12" y="5"/>
                    <a:pt x="8" y="8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8"/>
                    <a:pt x="21" y="5"/>
                    <a:pt x="16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8518526" y="788988"/>
              <a:ext cx="138113" cy="234950"/>
            </a:xfrm>
            <a:custGeom>
              <a:avLst/>
              <a:gdLst>
                <a:gd name="T0" fmla="*/ 26 w 31"/>
                <a:gd name="T1" fmla="*/ 51 h 52"/>
                <a:gd name="T2" fmla="*/ 25 w 31"/>
                <a:gd name="T3" fmla="*/ 46 h 52"/>
                <a:gd name="T4" fmla="*/ 14 w 31"/>
                <a:gd name="T5" fmla="*/ 52 h 52"/>
                <a:gd name="T6" fmla="*/ 0 w 31"/>
                <a:gd name="T7" fmla="*/ 35 h 52"/>
                <a:gd name="T8" fmla="*/ 16 w 31"/>
                <a:gd name="T9" fmla="*/ 16 h 52"/>
                <a:gd name="T10" fmla="*/ 24 w 31"/>
                <a:gd name="T11" fmla="*/ 18 h 52"/>
                <a:gd name="T12" fmla="*/ 24 w 31"/>
                <a:gd name="T13" fmla="*/ 0 h 52"/>
                <a:gd name="T14" fmla="*/ 31 w 31"/>
                <a:gd name="T15" fmla="*/ 0 h 52"/>
                <a:gd name="T16" fmla="*/ 31 w 31"/>
                <a:gd name="T17" fmla="*/ 51 h 52"/>
                <a:gd name="T18" fmla="*/ 26 w 31"/>
                <a:gd name="T19" fmla="*/ 51 h 52"/>
                <a:gd name="T20" fmla="*/ 24 w 31"/>
                <a:gd name="T21" fmla="*/ 24 h 52"/>
                <a:gd name="T22" fmla="*/ 16 w 31"/>
                <a:gd name="T23" fmla="*/ 22 h 52"/>
                <a:gd name="T24" fmla="*/ 6 w 31"/>
                <a:gd name="T25" fmla="*/ 35 h 52"/>
                <a:gd name="T26" fmla="*/ 15 w 31"/>
                <a:gd name="T27" fmla="*/ 46 h 52"/>
                <a:gd name="T28" fmla="*/ 24 w 31"/>
                <a:gd name="T29" fmla="*/ 40 h 52"/>
                <a:gd name="T30" fmla="*/ 24 w 31"/>
                <a:gd name="T31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52">
                  <a:moveTo>
                    <a:pt x="26" y="51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9"/>
                    <a:pt x="19" y="52"/>
                    <a:pt x="14" y="52"/>
                  </a:cubicBezTo>
                  <a:cubicBezTo>
                    <a:pt x="6" y="52"/>
                    <a:pt x="0" y="47"/>
                    <a:pt x="0" y="35"/>
                  </a:cubicBezTo>
                  <a:cubicBezTo>
                    <a:pt x="0" y="22"/>
                    <a:pt x="7" y="16"/>
                    <a:pt x="16" y="16"/>
                  </a:cubicBezTo>
                  <a:cubicBezTo>
                    <a:pt x="19" y="16"/>
                    <a:pt x="22" y="17"/>
                    <a:pt x="2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1"/>
                    <a:pt x="31" y="51"/>
                    <a:pt x="31" y="51"/>
                  </a:cubicBezTo>
                  <a:lnTo>
                    <a:pt x="26" y="51"/>
                  </a:lnTo>
                  <a:close/>
                  <a:moveTo>
                    <a:pt x="24" y="24"/>
                  </a:moveTo>
                  <a:cubicBezTo>
                    <a:pt x="22" y="22"/>
                    <a:pt x="20" y="22"/>
                    <a:pt x="16" y="22"/>
                  </a:cubicBezTo>
                  <a:cubicBezTo>
                    <a:pt x="10" y="22"/>
                    <a:pt x="6" y="26"/>
                    <a:pt x="6" y="35"/>
                  </a:cubicBezTo>
                  <a:cubicBezTo>
                    <a:pt x="6" y="42"/>
                    <a:pt x="10" y="46"/>
                    <a:pt x="15" y="46"/>
                  </a:cubicBezTo>
                  <a:cubicBezTo>
                    <a:pt x="19" y="46"/>
                    <a:pt x="22" y="44"/>
                    <a:pt x="24" y="40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340601" y="595313"/>
              <a:ext cx="217488" cy="157163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7594601" y="595313"/>
              <a:ext cx="123825" cy="161925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0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2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2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7 h 36"/>
                <a:gd name="T28" fmla="*/ 6 w 28"/>
                <a:gd name="T29" fmla="*/ 26 h 36"/>
                <a:gd name="T30" fmla="*/ 11 w 28"/>
                <a:gd name="T31" fmla="*/ 30 h 36"/>
                <a:gd name="T32" fmla="*/ 22 w 28"/>
                <a:gd name="T33" fmla="*/ 25 h 36"/>
                <a:gd name="T34" fmla="*/ 22 w 28"/>
                <a:gd name="T3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7"/>
                    <a:pt x="7" y="14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6"/>
                    <a:pt x="3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7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0"/>
                    <a:pt x="11" y="30"/>
                  </a:cubicBezTo>
                  <a:cubicBezTo>
                    <a:pt x="15" y="30"/>
                    <a:pt x="19" y="28"/>
                    <a:pt x="22" y="25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905751" y="527050"/>
              <a:ext cx="34925" cy="225425"/>
            </a:xfrm>
            <a:custGeom>
              <a:avLst/>
              <a:gdLst>
                <a:gd name="T0" fmla="*/ 4 w 8"/>
                <a:gd name="T1" fmla="*/ 8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8 h 50"/>
                <a:gd name="T10" fmla="*/ 1 w 8"/>
                <a:gd name="T11" fmla="*/ 50 h 50"/>
                <a:gd name="T12" fmla="*/ 1 w 8"/>
                <a:gd name="T13" fmla="*/ 15 h 50"/>
                <a:gd name="T14" fmla="*/ 7 w 8"/>
                <a:gd name="T15" fmla="*/ 15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6" y="8"/>
                    <a:pt x="4" y="8"/>
                  </a:cubicBezTo>
                  <a:close/>
                  <a:moveTo>
                    <a:pt x="1" y="50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980363" y="595313"/>
              <a:ext cx="217488" cy="157163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740651" y="595313"/>
              <a:ext cx="142875" cy="157163"/>
            </a:xfrm>
            <a:custGeom>
              <a:avLst/>
              <a:gdLst>
                <a:gd name="T0" fmla="*/ 56 w 90"/>
                <a:gd name="T1" fmla="*/ 48 h 99"/>
                <a:gd name="T2" fmla="*/ 87 w 90"/>
                <a:gd name="T3" fmla="*/ 0 h 99"/>
                <a:gd name="T4" fmla="*/ 67 w 90"/>
                <a:gd name="T5" fmla="*/ 0 h 99"/>
                <a:gd name="T6" fmla="*/ 45 w 90"/>
                <a:gd name="T7" fmla="*/ 34 h 99"/>
                <a:gd name="T8" fmla="*/ 22 w 90"/>
                <a:gd name="T9" fmla="*/ 0 h 99"/>
                <a:gd name="T10" fmla="*/ 3 w 90"/>
                <a:gd name="T11" fmla="*/ 0 h 99"/>
                <a:gd name="T12" fmla="*/ 36 w 90"/>
                <a:gd name="T13" fmla="*/ 48 h 99"/>
                <a:gd name="T14" fmla="*/ 0 w 90"/>
                <a:gd name="T15" fmla="*/ 99 h 99"/>
                <a:gd name="T16" fmla="*/ 20 w 90"/>
                <a:gd name="T17" fmla="*/ 99 h 99"/>
                <a:gd name="T18" fmla="*/ 45 w 90"/>
                <a:gd name="T19" fmla="*/ 62 h 99"/>
                <a:gd name="T20" fmla="*/ 70 w 90"/>
                <a:gd name="T21" fmla="*/ 99 h 99"/>
                <a:gd name="T22" fmla="*/ 90 w 90"/>
                <a:gd name="T23" fmla="*/ 99 h 99"/>
                <a:gd name="T24" fmla="*/ 56 w 90"/>
                <a:gd name="T25" fmla="*/ 4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99">
                  <a:moveTo>
                    <a:pt x="56" y="48"/>
                  </a:moveTo>
                  <a:lnTo>
                    <a:pt x="87" y="0"/>
                  </a:lnTo>
                  <a:lnTo>
                    <a:pt x="67" y="0"/>
                  </a:lnTo>
                  <a:lnTo>
                    <a:pt x="45" y="34"/>
                  </a:lnTo>
                  <a:lnTo>
                    <a:pt x="22" y="0"/>
                  </a:lnTo>
                  <a:lnTo>
                    <a:pt x="3" y="0"/>
                  </a:lnTo>
                  <a:lnTo>
                    <a:pt x="36" y="48"/>
                  </a:lnTo>
                  <a:lnTo>
                    <a:pt x="0" y="99"/>
                  </a:lnTo>
                  <a:lnTo>
                    <a:pt x="20" y="99"/>
                  </a:lnTo>
                  <a:lnTo>
                    <a:pt x="45" y="62"/>
                  </a:lnTo>
                  <a:lnTo>
                    <a:pt x="70" y="99"/>
                  </a:lnTo>
                  <a:lnTo>
                    <a:pt x="90" y="99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8701088" y="960438"/>
              <a:ext cx="49213" cy="58738"/>
            </a:xfrm>
            <a:custGeom>
              <a:avLst/>
              <a:gdLst>
                <a:gd name="T0" fmla="*/ 11 w 31"/>
                <a:gd name="T1" fmla="*/ 9 h 37"/>
                <a:gd name="T2" fmla="*/ 0 w 31"/>
                <a:gd name="T3" fmla="*/ 9 h 37"/>
                <a:gd name="T4" fmla="*/ 0 w 31"/>
                <a:gd name="T5" fmla="*/ 0 h 37"/>
                <a:gd name="T6" fmla="*/ 31 w 31"/>
                <a:gd name="T7" fmla="*/ 0 h 37"/>
                <a:gd name="T8" fmla="*/ 31 w 31"/>
                <a:gd name="T9" fmla="*/ 9 h 37"/>
                <a:gd name="T10" fmla="*/ 19 w 31"/>
                <a:gd name="T11" fmla="*/ 9 h 37"/>
                <a:gd name="T12" fmla="*/ 19 w 31"/>
                <a:gd name="T13" fmla="*/ 37 h 37"/>
                <a:gd name="T14" fmla="*/ 11 w 31"/>
                <a:gd name="T15" fmla="*/ 37 h 37"/>
                <a:gd name="T16" fmla="*/ 11 w 31"/>
                <a:gd name="T1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9"/>
                  </a:lnTo>
                  <a:lnTo>
                    <a:pt x="19" y="9"/>
                  </a:lnTo>
                  <a:lnTo>
                    <a:pt x="19" y="37"/>
                  </a:lnTo>
                  <a:lnTo>
                    <a:pt x="11" y="3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8753476" y="960438"/>
              <a:ext cx="63500" cy="58738"/>
            </a:xfrm>
            <a:custGeom>
              <a:avLst/>
              <a:gdLst>
                <a:gd name="T0" fmla="*/ 0 w 40"/>
                <a:gd name="T1" fmla="*/ 0 h 37"/>
                <a:gd name="T2" fmla="*/ 12 w 40"/>
                <a:gd name="T3" fmla="*/ 0 h 37"/>
                <a:gd name="T4" fmla="*/ 20 w 40"/>
                <a:gd name="T5" fmla="*/ 26 h 37"/>
                <a:gd name="T6" fmla="*/ 20 w 40"/>
                <a:gd name="T7" fmla="*/ 26 h 37"/>
                <a:gd name="T8" fmla="*/ 23 w 40"/>
                <a:gd name="T9" fmla="*/ 20 h 37"/>
                <a:gd name="T10" fmla="*/ 28 w 40"/>
                <a:gd name="T11" fmla="*/ 0 h 37"/>
                <a:gd name="T12" fmla="*/ 40 w 40"/>
                <a:gd name="T13" fmla="*/ 0 h 37"/>
                <a:gd name="T14" fmla="*/ 40 w 40"/>
                <a:gd name="T15" fmla="*/ 37 h 37"/>
                <a:gd name="T16" fmla="*/ 34 w 40"/>
                <a:gd name="T17" fmla="*/ 37 h 37"/>
                <a:gd name="T18" fmla="*/ 34 w 40"/>
                <a:gd name="T19" fmla="*/ 12 h 37"/>
                <a:gd name="T20" fmla="*/ 34 w 40"/>
                <a:gd name="T21" fmla="*/ 12 h 37"/>
                <a:gd name="T22" fmla="*/ 23 w 40"/>
                <a:gd name="T23" fmla="*/ 37 h 37"/>
                <a:gd name="T24" fmla="*/ 17 w 40"/>
                <a:gd name="T25" fmla="*/ 37 h 37"/>
                <a:gd name="T26" fmla="*/ 9 w 40"/>
                <a:gd name="T27" fmla="*/ 12 h 37"/>
                <a:gd name="T28" fmla="*/ 9 w 40"/>
                <a:gd name="T29" fmla="*/ 12 h 37"/>
                <a:gd name="T30" fmla="*/ 9 w 40"/>
                <a:gd name="T31" fmla="*/ 37 h 37"/>
                <a:gd name="T32" fmla="*/ 0 w 40"/>
                <a:gd name="T33" fmla="*/ 37 h 37"/>
                <a:gd name="T34" fmla="*/ 0 w 40"/>
                <a:gd name="T3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7">
                  <a:moveTo>
                    <a:pt x="0" y="0"/>
                  </a:moveTo>
                  <a:lnTo>
                    <a:pt x="12" y="0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3" y="2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0" y="37"/>
                  </a:lnTo>
                  <a:lnTo>
                    <a:pt x="34" y="3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3" y="37"/>
                  </a:lnTo>
                  <a:lnTo>
                    <a:pt x="17" y="37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67" y="2212884"/>
            <a:ext cx="9603701" cy="13716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467" y="3657600"/>
            <a:ext cx="9603701" cy="17526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9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1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50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7" y="228600"/>
            <a:ext cx="10980294" cy="98755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362" y="1524000"/>
            <a:ext cx="731246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2" y="1524001"/>
            <a:ext cx="3553432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4516" indent="0">
              <a:buNone/>
              <a:defRPr sz="1200"/>
            </a:lvl2pPr>
            <a:lvl3pPr marL="909026" indent="0">
              <a:buNone/>
              <a:defRPr sz="1100"/>
            </a:lvl3pPr>
            <a:lvl4pPr marL="1363575" indent="0">
              <a:buNone/>
              <a:defRPr sz="900"/>
            </a:lvl4pPr>
            <a:lvl5pPr marL="1818054" indent="0">
              <a:buNone/>
              <a:defRPr sz="900"/>
            </a:lvl5pPr>
            <a:lvl6pPr marL="2272576" indent="0">
              <a:buNone/>
              <a:defRPr sz="900"/>
            </a:lvl6pPr>
            <a:lvl7pPr marL="2727083" indent="0">
              <a:buNone/>
              <a:defRPr sz="900"/>
            </a:lvl7pPr>
            <a:lvl8pPr marL="3181638" indent="0">
              <a:buNone/>
              <a:defRPr sz="900"/>
            </a:lvl8pPr>
            <a:lvl9pPr marL="36361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359" y="6533652"/>
            <a:ext cx="201220" cy="17373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7" y="228600"/>
            <a:ext cx="10980294" cy="98755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810" y="1524000"/>
            <a:ext cx="7317105" cy="41148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572" y="1524005"/>
            <a:ext cx="3429893" cy="2743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4516" indent="0">
              <a:buNone/>
              <a:defRPr sz="1200"/>
            </a:lvl2pPr>
            <a:lvl3pPr marL="909026" indent="0">
              <a:buNone/>
              <a:defRPr sz="1100"/>
            </a:lvl3pPr>
            <a:lvl4pPr marL="1363575" indent="0">
              <a:buNone/>
              <a:defRPr sz="900"/>
            </a:lvl4pPr>
            <a:lvl5pPr marL="1818054" indent="0">
              <a:buNone/>
              <a:defRPr sz="900"/>
            </a:lvl5pPr>
            <a:lvl6pPr marL="2272576" indent="0">
              <a:buNone/>
              <a:defRPr sz="900"/>
            </a:lvl6pPr>
            <a:lvl7pPr marL="2727083" indent="0">
              <a:buNone/>
              <a:defRPr sz="900"/>
            </a:lvl7pPr>
            <a:lvl8pPr marL="3181638" indent="0">
              <a:buNone/>
              <a:defRPr sz="900"/>
            </a:lvl8pPr>
            <a:lvl9pPr marL="36361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359" y="6533652"/>
            <a:ext cx="201220" cy="17373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1648"/>
            <a:ext cx="10972801" cy="98755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809" y="1524005"/>
            <a:ext cx="5259170" cy="27432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2" y="4495800"/>
            <a:ext cx="5263806" cy="1143000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9316" y="1524005"/>
            <a:ext cx="5259170" cy="27432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329316" y="4495800"/>
            <a:ext cx="5259170" cy="1143000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1648"/>
            <a:ext cx="10972801" cy="98755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817" y="1524000"/>
            <a:ext cx="3475625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9" y="4020312"/>
            <a:ext cx="3475625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900"/>
            </a:lvl1pPr>
            <a:lvl2pPr marL="0" indent="0">
              <a:spcBef>
                <a:spcPts val="1200"/>
              </a:spcBef>
              <a:buNone/>
              <a:defRPr sz="1900"/>
            </a:lvl2pPr>
            <a:lvl3pPr marL="0" indent="0">
              <a:spcBef>
                <a:spcPts val="1200"/>
              </a:spcBef>
              <a:buNone/>
              <a:defRPr sz="1900"/>
            </a:lvl3pPr>
            <a:lvl4pPr marL="0" indent="0">
              <a:spcBef>
                <a:spcPts val="1200"/>
              </a:spcBef>
              <a:buNone/>
              <a:defRPr sz="1900"/>
            </a:lvl4pPr>
            <a:lvl5pPr marL="0" indent="0">
              <a:spcBef>
                <a:spcPts val="1200"/>
              </a:spcBef>
              <a:buNone/>
              <a:defRPr sz="1900"/>
            </a:lvl5pPr>
            <a:lvl6pPr marL="0" indent="0">
              <a:spcBef>
                <a:spcPts val="1200"/>
              </a:spcBef>
              <a:buNone/>
              <a:defRPr sz="1900"/>
            </a:lvl6pPr>
            <a:lvl7pPr marL="0" indent="0">
              <a:spcBef>
                <a:spcPts val="1200"/>
              </a:spcBef>
              <a:buNone/>
              <a:defRPr sz="1900"/>
            </a:lvl7pPr>
            <a:lvl8pPr marL="0" indent="0">
              <a:spcBef>
                <a:spcPts val="1200"/>
              </a:spcBef>
              <a:buNone/>
              <a:defRPr sz="1900"/>
            </a:lvl8pPr>
            <a:lvl9pPr marL="0" indent="0">
              <a:spcBef>
                <a:spcPts val="1200"/>
              </a:spcBef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362827" y="1524000"/>
            <a:ext cx="3475625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62827" y="4020312"/>
            <a:ext cx="3475625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900"/>
            </a:lvl1pPr>
            <a:lvl2pPr marL="0" indent="0">
              <a:spcBef>
                <a:spcPts val="1200"/>
              </a:spcBef>
              <a:buNone/>
              <a:defRPr sz="1900"/>
            </a:lvl2pPr>
            <a:lvl3pPr marL="0" indent="0">
              <a:spcBef>
                <a:spcPts val="1200"/>
              </a:spcBef>
              <a:buNone/>
              <a:defRPr sz="1900"/>
            </a:lvl3pPr>
            <a:lvl4pPr marL="0" indent="0">
              <a:spcBef>
                <a:spcPts val="1200"/>
              </a:spcBef>
              <a:buNone/>
              <a:defRPr sz="1900"/>
            </a:lvl4pPr>
            <a:lvl5pPr marL="0" indent="0">
              <a:spcBef>
                <a:spcPts val="1200"/>
              </a:spcBef>
              <a:buNone/>
              <a:defRPr sz="1900"/>
            </a:lvl5pPr>
            <a:lvl6pPr marL="0" indent="0">
              <a:spcBef>
                <a:spcPts val="1200"/>
              </a:spcBef>
              <a:buNone/>
              <a:defRPr sz="1900"/>
            </a:lvl6pPr>
            <a:lvl7pPr marL="0" indent="0">
              <a:spcBef>
                <a:spcPts val="1200"/>
              </a:spcBef>
              <a:buNone/>
              <a:defRPr sz="1900"/>
            </a:lvl7pPr>
            <a:lvl8pPr marL="0" indent="0">
              <a:spcBef>
                <a:spcPts val="1200"/>
              </a:spcBef>
              <a:buNone/>
              <a:defRPr sz="1900"/>
            </a:lvl8pPr>
            <a:lvl9pPr marL="0" indent="0">
              <a:spcBef>
                <a:spcPts val="1200"/>
              </a:spcBef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112857" y="1524000"/>
            <a:ext cx="3475625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08225" y="4020312"/>
            <a:ext cx="3475625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900"/>
            </a:lvl1pPr>
            <a:lvl2pPr marL="0" indent="0">
              <a:spcBef>
                <a:spcPts val="1200"/>
              </a:spcBef>
              <a:buNone/>
              <a:defRPr sz="1900"/>
            </a:lvl2pPr>
            <a:lvl3pPr marL="0" indent="0">
              <a:spcBef>
                <a:spcPts val="1200"/>
              </a:spcBef>
              <a:buNone/>
              <a:defRPr sz="1900"/>
            </a:lvl3pPr>
            <a:lvl4pPr marL="0" indent="0">
              <a:spcBef>
                <a:spcPts val="1200"/>
              </a:spcBef>
              <a:buNone/>
              <a:defRPr sz="1900"/>
            </a:lvl4pPr>
            <a:lvl5pPr marL="0" indent="0">
              <a:spcBef>
                <a:spcPts val="1200"/>
              </a:spcBef>
              <a:buNone/>
              <a:defRPr sz="1900"/>
            </a:lvl5pPr>
            <a:lvl6pPr marL="0" indent="0">
              <a:spcBef>
                <a:spcPts val="1200"/>
              </a:spcBef>
              <a:buNone/>
              <a:defRPr sz="1900"/>
            </a:lvl6pPr>
            <a:lvl7pPr marL="0" indent="0">
              <a:spcBef>
                <a:spcPts val="1200"/>
              </a:spcBef>
              <a:buNone/>
              <a:defRPr sz="1900"/>
            </a:lvl7pPr>
            <a:lvl8pPr marL="0" indent="0">
              <a:spcBef>
                <a:spcPts val="1200"/>
              </a:spcBef>
              <a:buNone/>
              <a:defRPr sz="1900"/>
            </a:lvl8pPr>
            <a:lvl9pPr marL="0" indent="0">
              <a:spcBef>
                <a:spcPts val="1200"/>
              </a:spcBef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1271548"/>
            <a:ext cx="10972801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46" y="1828801"/>
            <a:ext cx="3475625" cy="1447800"/>
          </a:xfrm>
        </p:spPr>
        <p:txBody>
          <a:bodyPr lIns="0">
            <a:normAutofit/>
          </a:bodyPr>
          <a:lstStyle>
            <a:lvl1pPr marL="90884" indent="-90884">
              <a:buSzPct val="25000"/>
              <a:buFont typeface="Calibri" pitchFamily="34" charset="0"/>
              <a:buChar char=" "/>
              <a:defRPr sz="2000"/>
            </a:lvl1pPr>
            <a:lvl2pPr marL="272664" indent="-181767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5425" indent="-181767">
              <a:buClr>
                <a:schemeClr val="tx1"/>
              </a:buClr>
              <a:buFont typeface="Calibri" pitchFamily="34" charset="0"/>
              <a:buChar char="&gt;"/>
              <a:defRPr sz="1500"/>
            </a:lvl3pPr>
            <a:lvl4pPr marL="727223" indent="-136343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09026" indent="-136343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45362" indent="-136343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1740" indent="-136343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18060" indent="-136343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54491" indent="-136343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358195" y="1828801"/>
            <a:ext cx="3475625" cy="1447800"/>
          </a:xfrm>
        </p:spPr>
        <p:txBody>
          <a:bodyPr lIns="0">
            <a:normAutofit/>
          </a:bodyPr>
          <a:lstStyle>
            <a:lvl1pPr marL="90884" indent="-90884">
              <a:buSzPct val="25000"/>
              <a:buFont typeface="Calibri" pitchFamily="34" charset="0"/>
              <a:buChar char=" "/>
              <a:defRPr sz="2000"/>
            </a:lvl1pPr>
            <a:lvl2pPr marL="272664" indent="-181767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5425" indent="-181767">
              <a:buClr>
                <a:schemeClr val="tx1"/>
              </a:buClr>
              <a:buFont typeface="Calibri" pitchFamily="34" charset="0"/>
              <a:buChar char="&gt;"/>
              <a:defRPr sz="1500"/>
            </a:lvl3pPr>
            <a:lvl4pPr marL="727223" indent="-136343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09026" indent="-136343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45362" indent="-136343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1740" indent="-136343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18060" indent="-136343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54491" indent="-136343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8106791" y="1828801"/>
            <a:ext cx="3475625" cy="1447800"/>
          </a:xfrm>
        </p:spPr>
        <p:txBody>
          <a:bodyPr lIns="0">
            <a:normAutofit/>
          </a:bodyPr>
          <a:lstStyle>
            <a:lvl1pPr marL="90884" indent="-90884">
              <a:buSzPct val="25000"/>
              <a:buFont typeface="Calibri" pitchFamily="34" charset="0"/>
              <a:buChar char=" "/>
              <a:defRPr sz="2000"/>
            </a:lvl1pPr>
            <a:lvl2pPr marL="272664" indent="-181767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5425" indent="-181767">
              <a:buClr>
                <a:schemeClr val="tx1"/>
              </a:buClr>
              <a:buFont typeface="Calibri" pitchFamily="34" charset="0"/>
              <a:buChar char="&gt;"/>
              <a:defRPr sz="1500"/>
            </a:lvl3pPr>
            <a:lvl4pPr marL="727223" indent="-136343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09026" indent="-136343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45362" indent="-136343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1740" indent="-136343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18060" indent="-136343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54491" indent="-136343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sitioning Statement Vertic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1271548"/>
            <a:ext cx="10972801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45" y="1828800"/>
            <a:ext cx="5574658" cy="3813048"/>
          </a:xfrm>
        </p:spPr>
        <p:txBody>
          <a:bodyPr lIns="0">
            <a:normAutofit/>
          </a:bodyPr>
          <a:lstStyle>
            <a:lvl1pPr marL="91436" indent="-91436">
              <a:buSzPct val="25000"/>
              <a:buFont typeface="Calibri" pitchFamily="34" charset="0"/>
              <a:buChar char=" "/>
              <a:defRPr sz="2000"/>
            </a:lvl1pPr>
            <a:lvl2pPr marL="274308" indent="-182872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8617" indent="-182872">
              <a:buClr>
                <a:schemeClr val="tx1"/>
              </a:buClr>
              <a:buFont typeface="Calibri" pitchFamily="34" charset="0"/>
              <a:buChar char="&gt;"/>
              <a:defRPr sz="1500"/>
            </a:lvl3pPr>
            <a:lvl4pPr marL="731489" indent="-137155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14361" indent="-137155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16" indent="-137155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671" indent="-137155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25" indent="-137155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2979" indent="-137155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1197" y="6528816"/>
            <a:ext cx="4161604" cy="173736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811197" y="2985247"/>
            <a:ext cx="3021164" cy="2030506"/>
          </a:xfrm>
          <a:prstGeom prst="star5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809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1271548"/>
            <a:ext cx="10972801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1" cy="38130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8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7" y="228600"/>
            <a:ext cx="10980294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8297" y="1271548"/>
            <a:ext cx="10975657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/>
            </a:lvl1pPr>
            <a:lvl2pPr marL="0" indent="0">
              <a:spcBef>
                <a:spcPts val="0"/>
              </a:spcBef>
              <a:buFont typeface="Arial" pitchFamily="34" charset="0"/>
              <a:buNone/>
              <a:defRPr sz="2400"/>
            </a:lvl2pPr>
            <a:lvl3pPr marL="0" indent="0">
              <a:spcBef>
                <a:spcPts val="0"/>
              </a:spcBef>
              <a:buFont typeface="Arial" pitchFamily="34" charset="0"/>
              <a:buNone/>
              <a:defRPr sz="2400"/>
            </a:lvl3pPr>
            <a:lvl4pPr marL="0" indent="0">
              <a:spcBef>
                <a:spcPts val="0"/>
              </a:spcBef>
              <a:buFont typeface="Arial" pitchFamily="34" charset="0"/>
              <a:buNone/>
              <a:defRPr sz="2400"/>
            </a:lvl4pPr>
            <a:lvl5pPr marL="0" indent="0">
              <a:spcBef>
                <a:spcPts val="0"/>
              </a:spcBef>
              <a:buFont typeface="Arial" pitchFamily="34" charset="0"/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bg1">
                <a:lumMod val="84000"/>
              </a:schemeClr>
            </a:gs>
            <a:gs pos="75000">
              <a:schemeClr val="bg1"/>
            </a:gs>
            <a:gs pos="100000">
              <a:schemeClr val="bg1">
                <a:lumMod val="98000"/>
              </a:schemeClr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467" y="1371601"/>
            <a:ext cx="9375041" cy="1362075"/>
          </a:xfrm>
        </p:spPr>
        <p:txBody>
          <a:bodyPr anchor="b"/>
          <a:lstStyle>
            <a:lvl1pPr algn="l"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67" y="2819436"/>
            <a:ext cx="9375041" cy="13716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45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090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35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180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725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270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816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361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89886" y="1524036"/>
            <a:ext cx="420734" cy="40233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0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09097" y="1524000"/>
            <a:ext cx="6173808" cy="22860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81379" y="3407700"/>
            <a:ext cx="420734" cy="402336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0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1426" y="3962400"/>
            <a:ext cx="3091477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3" y="228600"/>
            <a:ext cx="10975658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97" y="1524001"/>
            <a:ext cx="528661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354" y="1524001"/>
            <a:ext cx="528661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3" y="228600"/>
            <a:ext cx="10975658" cy="9875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0" y="1527053"/>
            <a:ext cx="5288037" cy="75895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4516" indent="0">
              <a:buNone/>
              <a:defRPr sz="2000" b="1"/>
            </a:lvl2pPr>
            <a:lvl3pPr marL="909026" indent="0">
              <a:buNone/>
              <a:defRPr sz="1900" b="1"/>
            </a:lvl3pPr>
            <a:lvl4pPr marL="1363575" indent="0">
              <a:buNone/>
              <a:defRPr sz="1600" b="1"/>
            </a:lvl4pPr>
            <a:lvl5pPr marL="1818054" indent="0">
              <a:buNone/>
              <a:defRPr sz="1600" b="1"/>
            </a:lvl5pPr>
            <a:lvl6pPr marL="2272576" indent="0">
              <a:buNone/>
              <a:defRPr sz="1600" b="1"/>
            </a:lvl6pPr>
            <a:lvl7pPr marL="2727083" indent="0">
              <a:buNone/>
              <a:defRPr sz="1600" b="1"/>
            </a:lvl7pPr>
            <a:lvl8pPr marL="3181638" indent="0">
              <a:buNone/>
              <a:defRPr sz="1600" b="1"/>
            </a:lvl8pPr>
            <a:lvl9pPr marL="36361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170" y="2359153"/>
            <a:ext cx="5288037" cy="3279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354" y="1527053"/>
            <a:ext cx="5286610" cy="75895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4516" indent="0">
              <a:buNone/>
              <a:defRPr sz="2000" b="1"/>
            </a:lvl2pPr>
            <a:lvl3pPr marL="909026" indent="0">
              <a:buNone/>
              <a:defRPr sz="1900" b="1"/>
            </a:lvl3pPr>
            <a:lvl4pPr marL="1363575" indent="0">
              <a:buNone/>
              <a:defRPr sz="1600" b="1"/>
            </a:lvl4pPr>
            <a:lvl5pPr marL="1818054" indent="0">
              <a:buNone/>
              <a:defRPr sz="1600" b="1"/>
            </a:lvl5pPr>
            <a:lvl6pPr marL="2272576" indent="0">
              <a:buNone/>
              <a:defRPr sz="1600" b="1"/>
            </a:lvl6pPr>
            <a:lvl7pPr marL="2727083" indent="0">
              <a:buNone/>
              <a:defRPr sz="1600" b="1"/>
            </a:lvl7pPr>
            <a:lvl8pPr marL="3181638" indent="0">
              <a:buNone/>
              <a:defRPr sz="1600" b="1"/>
            </a:lvl8pPr>
            <a:lvl9pPr marL="36361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354" y="2359153"/>
            <a:ext cx="5286610" cy="3279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6"/>
          <p:cNvGrpSpPr/>
          <p:nvPr/>
        </p:nvGrpSpPr>
        <p:grpSpPr>
          <a:xfrm>
            <a:off x="9923017" y="4572000"/>
            <a:ext cx="2268984" cy="2286000"/>
            <a:chOff x="6842079" y="4572000"/>
            <a:chExt cx="2268393" cy="2286000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842079" y="5769289"/>
              <a:ext cx="1608123" cy="1088711"/>
            </a:xfrm>
            <a:custGeom>
              <a:avLst/>
              <a:gdLst>
                <a:gd name="T0" fmla="*/ 1096 w 1096"/>
                <a:gd name="T1" fmla="*/ 0 h 742"/>
                <a:gd name="T2" fmla="*/ 688 w 1096"/>
                <a:gd name="T3" fmla="*/ 742 h 742"/>
                <a:gd name="T4" fmla="*/ 0 w 1096"/>
                <a:gd name="T5" fmla="*/ 742 h 742"/>
                <a:gd name="T6" fmla="*/ 1096 w 1096"/>
                <a:gd name="T7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6" h="742">
                  <a:moveTo>
                    <a:pt x="1096" y="0"/>
                  </a:moveTo>
                  <a:lnTo>
                    <a:pt x="688" y="742"/>
                  </a:lnTo>
                  <a:lnTo>
                    <a:pt x="0" y="742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3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51558" y="5314436"/>
              <a:ext cx="1258914" cy="1543564"/>
            </a:xfrm>
            <a:custGeom>
              <a:avLst/>
              <a:gdLst>
                <a:gd name="T0" fmla="*/ 0 w 858"/>
                <a:gd name="T1" fmla="*/ 1052 h 1052"/>
                <a:gd name="T2" fmla="*/ 408 w 858"/>
                <a:gd name="T3" fmla="*/ 310 h 1052"/>
                <a:gd name="T4" fmla="*/ 858 w 858"/>
                <a:gd name="T5" fmla="*/ 0 h 1052"/>
                <a:gd name="T6" fmla="*/ 858 w 858"/>
                <a:gd name="T7" fmla="*/ 1052 h 1052"/>
                <a:gd name="T8" fmla="*/ 0 w 858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8" h="1052">
                  <a:moveTo>
                    <a:pt x="0" y="1052"/>
                  </a:moveTo>
                  <a:lnTo>
                    <a:pt x="408" y="310"/>
                  </a:lnTo>
                  <a:lnTo>
                    <a:pt x="858" y="0"/>
                  </a:lnTo>
                  <a:lnTo>
                    <a:pt x="858" y="1052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1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450202" y="4572000"/>
              <a:ext cx="660270" cy="1197289"/>
            </a:xfrm>
            <a:custGeom>
              <a:avLst/>
              <a:gdLst>
                <a:gd name="T0" fmla="*/ 0 w 450"/>
                <a:gd name="T1" fmla="*/ 816 h 816"/>
                <a:gd name="T2" fmla="*/ 450 w 450"/>
                <a:gd name="T3" fmla="*/ 0 h 816"/>
                <a:gd name="T4" fmla="*/ 450 w 450"/>
                <a:gd name="T5" fmla="*/ 506 h 816"/>
                <a:gd name="T6" fmla="*/ 0 w 450"/>
                <a:gd name="T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816">
                  <a:moveTo>
                    <a:pt x="0" y="816"/>
                  </a:moveTo>
                  <a:lnTo>
                    <a:pt x="450" y="0"/>
                  </a:lnTo>
                  <a:lnTo>
                    <a:pt x="450" y="506"/>
                  </a:lnTo>
                  <a:lnTo>
                    <a:pt x="0" y="81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2000"/>
                  </a:schemeClr>
                </a:gs>
                <a:gs pos="100000">
                  <a:schemeClr val="bg1">
                    <a:lumMod val="96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948687" y="6403016"/>
            <a:ext cx="1096884" cy="307479"/>
            <a:chOff x="7900988" y="6402884"/>
            <a:chExt cx="1096598" cy="307479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7900988" y="6405196"/>
              <a:ext cx="1094286" cy="302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7903300" y="6402884"/>
              <a:ext cx="302085" cy="307479"/>
            </a:xfrm>
            <a:prstGeom prst="ellipse">
              <a:avLst/>
            </a:prstGeom>
            <a:solidFill>
              <a:srgbClr val="00B2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white">
            <a:xfrm>
              <a:off x="7961097" y="6484571"/>
              <a:ext cx="185721" cy="146418"/>
            </a:xfrm>
            <a:custGeom>
              <a:avLst/>
              <a:gdLst>
                <a:gd name="T0" fmla="*/ 79 w 86"/>
                <a:gd name="T1" fmla="*/ 0 h 67"/>
                <a:gd name="T2" fmla="*/ 60 w 86"/>
                <a:gd name="T3" fmla="*/ 0 h 67"/>
                <a:gd name="T4" fmla="*/ 54 w 86"/>
                <a:gd name="T5" fmla="*/ 3 h 67"/>
                <a:gd name="T6" fmla="*/ 18 w 86"/>
                <a:gd name="T7" fmla="*/ 67 h 67"/>
                <a:gd name="T8" fmla="*/ 34 w 86"/>
                <a:gd name="T9" fmla="*/ 67 h 67"/>
                <a:gd name="T10" fmla="*/ 43 w 86"/>
                <a:gd name="T11" fmla="*/ 50 h 67"/>
                <a:gd name="T12" fmla="*/ 52 w 86"/>
                <a:gd name="T13" fmla="*/ 67 h 67"/>
                <a:gd name="T14" fmla="*/ 68 w 86"/>
                <a:gd name="T15" fmla="*/ 67 h 67"/>
                <a:gd name="T16" fmla="*/ 51 w 86"/>
                <a:gd name="T17" fmla="*/ 36 h 67"/>
                <a:gd name="T18" fmla="*/ 63 w 86"/>
                <a:gd name="T19" fmla="*/ 13 h 67"/>
                <a:gd name="T20" fmla="*/ 72 w 86"/>
                <a:gd name="T21" fmla="*/ 13 h 67"/>
                <a:gd name="T22" fmla="*/ 72 w 86"/>
                <a:gd name="T23" fmla="*/ 67 h 67"/>
                <a:gd name="T24" fmla="*/ 86 w 86"/>
                <a:gd name="T25" fmla="*/ 67 h 67"/>
                <a:gd name="T26" fmla="*/ 86 w 86"/>
                <a:gd name="T27" fmla="*/ 7 h 67"/>
                <a:gd name="T28" fmla="*/ 79 w 86"/>
                <a:gd name="T29" fmla="*/ 0 h 67"/>
                <a:gd name="T30" fmla="*/ 32 w 86"/>
                <a:gd name="T31" fmla="*/ 30 h 67"/>
                <a:gd name="T32" fmla="*/ 39 w 86"/>
                <a:gd name="T33" fmla="*/ 16 h 67"/>
                <a:gd name="T34" fmla="*/ 32 w 86"/>
                <a:gd name="T35" fmla="*/ 3 h 67"/>
                <a:gd name="T36" fmla="*/ 26 w 86"/>
                <a:gd name="T37" fmla="*/ 0 h 67"/>
                <a:gd name="T38" fmla="*/ 7 w 86"/>
                <a:gd name="T39" fmla="*/ 0 h 67"/>
                <a:gd name="T40" fmla="*/ 0 w 86"/>
                <a:gd name="T41" fmla="*/ 7 h 67"/>
                <a:gd name="T42" fmla="*/ 0 w 86"/>
                <a:gd name="T43" fmla="*/ 67 h 67"/>
                <a:gd name="T44" fmla="*/ 14 w 86"/>
                <a:gd name="T45" fmla="*/ 67 h 67"/>
                <a:gd name="T46" fmla="*/ 14 w 86"/>
                <a:gd name="T47" fmla="*/ 13 h 67"/>
                <a:gd name="T48" fmla="*/ 23 w 86"/>
                <a:gd name="T49" fmla="*/ 13 h 67"/>
                <a:gd name="T50" fmla="*/ 32 w 86"/>
                <a:gd name="T51" fmla="*/ 3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67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5" y="1"/>
                    <a:pt x="54" y="3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3"/>
                    <a:pt x="83" y="0"/>
                    <a:pt x="79" y="0"/>
                  </a:cubicBezTo>
                  <a:close/>
                  <a:moveTo>
                    <a:pt x="32" y="30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3" y="13"/>
                    <a:pt x="23" y="13"/>
                    <a:pt x="23" y="13"/>
                  </a:cubicBezTo>
                  <a:lnTo>
                    <a:pt x="32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8278594" y="6550073"/>
              <a:ext cx="17725" cy="109429"/>
            </a:xfrm>
            <a:custGeom>
              <a:avLst/>
              <a:gdLst>
                <a:gd name="T0" fmla="*/ 4 w 8"/>
                <a:gd name="T1" fmla="*/ 9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9 h 50"/>
                <a:gd name="T10" fmla="*/ 1 w 8"/>
                <a:gd name="T11" fmla="*/ 50 h 50"/>
                <a:gd name="T12" fmla="*/ 1 w 8"/>
                <a:gd name="T13" fmla="*/ 16 h 50"/>
                <a:gd name="T14" fmla="*/ 7 w 8"/>
                <a:gd name="T15" fmla="*/ 16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9"/>
                  </a:move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7"/>
                    <a:pt x="7" y="9"/>
                    <a:pt x="4" y="9"/>
                  </a:cubicBezTo>
                  <a:close/>
                  <a:moveTo>
                    <a:pt x="1" y="50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8315584" y="6583210"/>
              <a:ext cx="62421" cy="76292"/>
            </a:xfrm>
            <a:custGeom>
              <a:avLst/>
              <a:gdLst>
                <a:gd name="T0" fmla="*/ 22 w 29"/>
                <a:gd name="T1" fmla="*/ 35 h 35"/>
                <a:gd name="T2" fmla="*/ 22 w 29"/>
                <a:gd name="T3" fmla="*/ 12 h 35"/>
                <a:gd name="T4" fmla="*/ 17 w 29"/>
                <a:gd name="T5" fmla="*/ 6 h 35"/>
                <a:gd name="T6" fmla="*/ 7 w 29"/>
                <a:gd name="T7" fmla="*/ 11 h 35"/>
                <a:gd name="T8" fmla="*/ 7 w 29"/>
                <a:gd name="T9" fmla="*/ 35 h 35"/>
                <a:gd name="T10" fmla="*/ 0 w 29"/>
                <a:gd name="T11" fmla="*/ 35 h 35"/>
                <a:gd name="T12" fmla="*/ 0 w 29"/>
                <a:gd name="T13" fmla="*/ 1 h 35"/>
                <a:gd name="T14" fmla="*/ 6 w 29"/>
                <a:gd name="T15" fmla="*/ 1 h 35"/>
                <a:gd name="T16" fmla="*/ 6 w 29"/>
                <a:gd name="T17" fmla="*/ 6 h 35"/>
                <a:gd name="T18" fmla="*/ 19 w 29"/>
                <a:gd name="T19" fmla="*/ 0 h 35"/>
                <a:gd name="T20" fmla="*/ 29 w 29"/>
                <a:gd name="T21" fmla="*/ 10 h 35"/>
                <a:gd name="T22" fmla="*/ 29 w 29"/>
                <a:gd name="T23" fmla="*/ 35 h 35"/>
                <a:gd name="T24" fmla="*/ 22 w 29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5">
                  <a:moveTo>
                    <a:pt x="22" y="35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2" y="8"/>
                    <a:pt x="21" y="6"/>
                    <a:pt x="17" y="6"/>
                  </a:cubicBezTo>
                  <a:cubicBezTo>
                    <a:pt x="14" y="6"/>
                    <a:pt x="10" y="8"/>
                    <a:pt x="7" y="1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0" y="3"/>
                    <a:pt x="14" y="0"/>
                    <a:pt x="19" y="0"/>
                  </a:cubicBezTo>
                  <a:cubicBezTo>
                    <a:pt x="25" y="0"/>
                    <a:pt x="29" y="4"/>
                    <a:pt x="29" y="10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2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8391105" y="6560862"/>
              <a:ext cx="45467" cy="100952"/>
            </a:xfrm>
            <a:custGeom>
              <a:avLst/>
              <a:gdLst>
                <a:gd name="T0" fmla="*/ 16 w 21"/>
                <a:gd name="T1" fmla="*/ 46 h 46"/>
                <a:gd name="T2" fmla="*/ 5 w 21"/>
                <a:gd name="T3" fmla="*/ 37 h 46"/>
                <a:gd name="T4" fmla="*/ 5 w 21"/>
                <a:gd name="T5" fmla="*/ 16 h 46"/>
                <a:gd name="T6" fmla="*/ 0 w 21"/>
                <a:gd name="T7" fmla="*/ 16 h 46"/>
                <a:gd name="T8" fmla="*/ 0 w 21"/>
                <a:gd name="T9" fmla="*/ 11 h 46"/>
                <a:gd name="T10" fmla="*/ 5 w 21"/>
                <a:gd name="T11" fmla="*/ 11 h 46"/>
                <a:gd name="T12" fmla="*/ 5 w 21"/>
                <a:gd name="T13" fmla="*/ 0 h 46"/>
                <a:gd name="T14" fmla="*/ 12 w 21"/>
                <a:gd name="T15" fmla="*/ 0 h 46"/>
                <a:gd name="T16" fmla="*/ 12 w 21"/>
                <a:gd name="T17" fmla="*/ 11 h 46"/>
                <a:gd name="T18" fmla="*/ 20 w 21"/>
                <a:gd name="T19" fmla="*/ 11 h 46"/>
                <a:gd name="T20" fmla="*/ 20 w 21"/>
                <a:gd name="T21" fmla="*/ 16 h 46"/>
                <a:gd name="T22" fmla="*/ 12 w 21"/>
                <a:gd name="T23" fmla="*/ 16 h 46"/>
                <a:gd name="T24" fmla="*/ 12 w 21"/>
                <a:gd name="T25" fmla="*/ 36 h 46"/>
                <a:gd name="T26" fmla="*/ 17 w 21"/>
                <a:gd name="T27" fmla="*/ 40 h 46"/>
                <a:gd name="T28" fmla="*/ 20 w 21"/>
                <a:gd name="T29" fmla="*/ 40 h 46"/>
                <a:gd name="T30" fmla="*/ 21 w 21"/>
                <a:gd name="T31" fmla="*/ 45 h 46"/>
                <a:gd name="T32" fmla="*/ 16 w 21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46">
                  <a:moveTo>
                    <a:pt x="16" y="46"/>
                  </a:moveTo>
                  <a:cubicBezTo>
                    <a:pt x="9" y="46"/>
                    <a:pt x="5" y="44"/>
                    <a:pt x="5" y="3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3" y="40"/>
                    <a:pt x="17" y="40"/>
                  </a:cubicBezTo>
                  <a:cubicBezTo>
                    <a:pt x="18" y="40"/>
                    <a:pt x="19" y="40"/>
                    <a:pt x="20" y="4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8720932" y="6560862"/>
              <a:ext cx="47779" cy="100952"/>
            </a:xfrm>
            <a:custGeom>
              <a:avLst/>
              <a:gdLst>
                <a:gd name="T0" fmla="*/ 16 w 22"/>
                <a:gd name="T1" fmla="*/ 46 h 46"/>
                <a:gd name="T2" fmla="*/ 6 w 22"/>
                <a:gd name="T3" fmla="*/ 37 h 46"/>
                <a:gd name="T4" fmla="*/ 6 w 22"/>
                <a:gd name="T5" fmla="*/ 16 h 46"/>
                <a:gd name="T6" fmla="*/ 0 w 22"/>
                <a:gd name="T7" fmla="*/ 16 h 46"/>
                <a:gd name="T8" fmla="*/ 0 w 22"/>
                <a:gd name="T9" fmla="*/ 11 h 46"/>
                <a:gd name="T10" fmla="*/ 6 w 22"/>
                <a:gd name="T11" fmla="*/ 11 h 46"/>
                <a:gd name="T12" fmla="*/ 6 w 22"/>
                <a:gd name="T13" fmla="*/ 0 h 46"/>
                <a:gd name="T14" fmla="*/ 12 w 22"/>
                <a:gd name="T15" fmla="*/ 0 h 46"/>
                <a:gd name="T16" fmla="*/ 12 w 22"/>
                <a:gd name="T17" fmla="*/ 11 h 46"/>
                <a:gd name="T18" fmla="*/ 21 w 22"/>
                <a:gd name="T19" fmla="*/ 11 h 46"/>
                <a:gd name="T20" fmla="*/ 21 w 22"/>
                <a:gd name="T21" fmla="*/ 16 h 46"/>
                <a:gd name="T22" fmla="*/ 12 w 22"/>
                <a:gd name="T23" fmla="*/ 16 h 46"/>
                <a:gd name="T24" fmla="*/ 12 w 22"/>
                <a:gd name="T25" fmla="*/ 36 h 46"/>
                <a:gd name="T26" fmla="*/ 17 w 22"/>
                <a:gd name="T27" fmla="*/ 40 h 46"/>
                <a:gd name="T28" fmla="*/ 21 w 22"/>
                <a:gd name="T29" fmla="*/ 40 h 46"/>
                <a:gd name="T30" fmla="*/ 22 w 22"/>
                <a:gd name="T31" fmla="*/ 45 h 46"/>
                <a:gd name="T32" fmla="*/ 16 w 22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46">
                  <a:moveTo>
                    <a:pt x="16" y="46"/>
                  </a:moveTo>
                  <a:cubicBezTo>
                    <a:pt x="10" y="46"/>
                    <a:pt x="6" y="44"/>
                    <a:pt x="6" y="3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4" y="40"/>
                    <a:pt x="17" y="40"/>
                  </a:cubicBezTo>
                  <a:cubicBezTo>
                    <a:pt x="18" y="40"/>
                    <a:pt x="20" y="40"/>
                    <a:pt x="21" y="40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8445048" y="6583210"/>
              <a:ext cx="64732" cy="78604"/>
            </a:xfrm>
            <a:custGeom>
              <a:avLst/>
              <a:gdLst>
                <a:gd name="T0" fmla="*/ 30 w 30"/>
                <a:gd name="T1" fmla="*/ 19 h 36"/>
                <a:gd name="T2" fmla="*/ 6 w 30"/>
                <a:gd name="T3" fmla="*/ 19 h 36"/>
                <a:gd name="T4" fmla="*/ 16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5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5 w 30"/>
                <a:gd name="T21" fmla="*/ 5 h 36"/>
                <a:gd name="T22" fmla="*/ 6 w 30"/>
                <a:gd name="T23" fmla="*/ 14 h 36"/>
                <a:gd name="T24" fmla="*/ 23 w 30"/>
                <a:gd name="T25" fmla="*/ 14 h 36"/>
                <a:gd name="T26" fmla="*/ 15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6" y="27"/>
                    <a:pt x="10" y="30"/>
                    <a:pt x="16" y="30"/>
                  </a:cubicBezTo>
                  <a:cubicBezTo>
                    <a:pt x="21" y="30"/>
                    <a:pt x="25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6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5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6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518258" y="6583210"/>
              <a:ext cx="73210" cy="107117"/>
            </a:xfrm>
            <a:custGeom>
              <a:avLst/>
              <a:gdLst>
                <a:gd name="T0" fmla="*/ 33 w 34"/>
                <a:gd name="T1" fmla="*/ 0 h 49"/>
                <a:gd name="T2" fmla="*/ 34 w 34"/>
                <a:gd name="T3" fmla="*/ 6 h 49"/>
                <a:gd name="T4" fmla="*/ 28 w 34"/>
                <a:gd name="T5" fmla="*/ 6 h 49"/>
                <a:gd name="T6" fmla="*/ 29 w 34"/>
                <a:gd name="T7" fmla="*/ 12 h 49"/>
                <a:gd name="T8" fmla="*/ 16 w 34"/>
                <a:gd name="T9" fmla="*/ 24 h 49"/>
                <a:gd name="T10" fmla="*/ 13 w 34"/>
                <a:gd name="T11" fmla="*/ 24 h 49"/>
                <a:gd name="T12" fmla="*/ 11 w 34"/>
                <a:gd name="T13" fmla="*/ 26 h 49"/>
                <a:gd name="T14" fmla="*/ 19 w 34"/>
                <a:gd name="T15" fmla="*/ 28 h 49"/>
                <a:gd name="T16" fmla="*/ 21 w 34"/>
                <a:gd name="T17" fmla="*/ 29 h 49"/>
                <a:gd name="T18" fmla="*/ 33 w 34"/>
                <a:gd name="T19" fmla="*/ 38 h 49"/>
                <a:gd name="T20" fmla="*/ 16 w 34"/>
                <a:gd name="T21" fmla="*/ 49 h 49"/>
                <a:gd name="T22" fmla="*/ 0 w 34"/>
                <a:gd name="T23" fmla="*/ 40 h 49"/>
                <a:gd name="T24" fmla="*/ 7 w 34"/>
                <a:gd name="T25" fmla="*/ 31 h 49"/>
                <a:gd name="T26" fmla="*/ 5 w 34"/>
                <a:gd name="T27" fmla="*/ 27 h 49"/>
                <a:gd name="T28" fmla="*/ 9 w 34"/>
                <a:gd name="T29" fmla="*/ 22 h 49"/>
                <a:gd name="T30" fmla="*/ 2 w 34"/>
                <a:gd name="T31" fmla="*/ 12 h 49"/>
                <a:gd name="T32" fmla="*/ 15 w 34"/>
                <a:gd name="T33" fmla="*/ 0 h 49"/>
                <a:gd name="T34" fmla="*/ 24 w 34"/>
                <a:gd name="T35" fmla="*/ 3 h 49"/>
                <a:gd name="T36" fmla="*/ 33 w 34"/>
                <a:gd name="T37" fmla="*/ 0 h 49"/>
                <a:gd name="T38" fmla="*/ 6 w 34"/>
                <a:gd name="T39" fmla="*/ 39 h 49"/>
                <a:gd name="T40" fmla="*/ 16 w 34"/>
                <a:gd name="T41" fmla="*/ 44 h 49"/>
                <a:gd name="T42" fmla="*/ 27 w 34"/>
                <a:gd name="T43" fmla="*/ 39 h 49"/>
                <a:gd name="T44" fmla="*/ 20 w 34"/>
                <a:gd name="T45" fmla="*/ 34 h 49"/>
                <a:gd name="T46" fmla="*/ 16 w 34"/>
                <a:gd name="T47" fmla="*/ 33 h 49"/>
                <a:gd name="T48" fmla="*/ 12 w 34"/>
                <a:gd name="T49" fmla="*/ 33 h 49"/>
                <a:gd name="T50" fmla="*/ 6 w 34"/>
                <a:gd name="T51" fmla="*/ 39 h 49"/>
                <a:gd name="T52" fmla="*/ 15 w 34"/>
                <a:gd name="T53" fmla="*/ 5 h 49"/>
                <a:gd name="T54" fmla="*/ 8 w 34"/>
                <a:gd name="T55" fmla="*/ 12 h 49"/>
                <a:gd name="T56" fmla="*/ 15 w 34"/>
                <a:gd name="T57" fmla="*/ 19 h 49"/>
                <a:gd name="T58" fmla="*/ 23 w 34"/>
                <a:gd name="T59" fmla="*/ 12 h 49"/>
                <a:gd name="T60" fmla="*/ 15 w 34"/>
                <a:gd name="T61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49">
                  <a:moveTo>
                    <a:pt x="33" y="0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8"/>
                    <a:pt x="29" y="10"/>
                    <a:pt x="29" y="12"/>
                  </a:cubicBezTo>
                  <a:cubicBezTo>
                    <a:pt x="29" y="19"/>
                    <a:pt x="23" y="24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2" y="24"/>
                    <a:pt x="11" y="25"/>
                    <a:pt x="11" y="26"/>
                  </a:cubicBezTo>
                  <a:cubicBezTo>
                    <a:pt x="11" y="27"/>
                    <a:pt x="12" y="27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8" y="30"/>
                    <a:pt x="33" y="32"/>
                    <a:pt x="33" y="38"/>
                  </a:cubicBezTo>
                  <a:cubicBezTo>
                    <a:pt x="33" y="45"/>
                    <a:pt x="25" y="49"/>
                    <a:pt x="16" y="49"/>
                  </a:cubicBezTo>
                  <a:cubicBezTo>
                    <a:pt x="7" y="49"/>
                    <a:pt x="0" y="46"/>
                    <a:pt x="0" y="40"/>
                  </a:cubicBezTo>
                  <a:cubicBezTo>
                    <a:pt x="0" y="36"/>
                    <a:pt x="2" y="33"/>
                    <a:pt x="7" y="31"/>
                  </a:cubicBezTo>
                  <a:cubicBezTo>
                    <a:pt x="6" y="30"/>
                    <a:pt x="5" y="28"/>
                    <a:pt x="5" y="27"/>
                  </a:cubicBezTo>
                  <a:cubicBezTo>
                    <a:pt x="5" y="25"/>
                    <a:pt x="6" y="24"/>
                    <a:pt x="9" y="22"/>
                  </a:cubicBezTo>
                  <a:cubicBezTo>
                    <a:pt x="5" y="20"/>
                    <a:pt x="2" y="17"/>
                    <a:pt x="2" y="12"/>
                  </a:cubicBezTo>
                  <a:cubicBezTo>
                    <a:pt x="2" y="4"/>
                    <a:pt x="8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lnTo>
                    <a:pt x="33" y="0"/>
                  </a:lnTo>
                  <a:close/>
                  <a:moveTo>
                    <a:pt x="6" y="39"/>
                  </a:moveTo>
                  <a:cubicBezTo>
                    <a:pt x="6" y="42"/>
                    <a:pt x="10" y="44"/>
                    <a:pt x="16" y="44"/>
                  </a:cubicBezTo>
                  <a:cubicBezTo>
                    <a:pt x="23" y="44"/>
                    <a:pt x="27" y="42"/>
                    <a:pt x="27" y="39"/>
                  </a:cubicBezTo>
                  <a:cubicBezTo>
                    <a:pt x="27" y="37"/>
                    <a:pt x="25" y="35"/>
                    <a:pt x="20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3"/>
                    <a:pt x="13" y="33"/>
                    <a:pt x="12" y="33"/>
                  </a:cubicBezTo>
                  <a:cubicBezTo>
                    <a:pt x="8" y="35"/>
                    <a:pt x="6" y="37"/>
                    <a:pt x="6" y="3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8" y="12"/>
                  </a:cubicBezTo>
                  <a:cubicBezTo>
                    <a:pt x="8" y="16"/>
                    <a:pt x="11" y="19"/>
                    <a:pt x="15" y="19"/>
                  </a:cubicBezTo>
                  <a:cubicBezTo>
                    <a:pt x="20" y="19"/>
                    <a:pt x="23" y="16"/>
                    <a:pt x="23" y="12"/>
                  </a:cubicBezTo>
                  <a:cubicBezTo>
                    <a:pt x="23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8602256" y="6583210"/>
              <a:ext cx="43155" cy="76292"/>
            </a:xfrm>
            <a:custGeom>
              <a:avLst/>
              <a:gdLst>
                <a:gd name="T0" fmla="*/ 7 w 20"/>
                <a:gd name="T1" fmla="*/ 15 h 35"/>
                <a:gd name="T2" fmla="*/ 7 w 20"/>
                <a:gd name="T3" fmla="*/ 35 h 35"/>
                <a:gd name="T4" fmla="*/ 0 w 20"/>
                <a:gd name="T5" fmla="*/ 35 h 35"/>
                <a:gd name="T6" fmla="*/ 0 w 20"/>
                <a:gd name="T7" fmla="*/ 1 h 35"/>
                <a:gd name="T8" fmla="*/ 5 w 20"/>
                <a:gd name="T9" fmla="*/ 1 h 35"/>
                <a:gd name="T10" fmla="*/ 7 w 20"/>
                <a:gd name="T11" fmla="*/ 8 h 35"/>
                <a:gd name="T12" fmla="*/ 19 w 20"/>
                <a:gd name="T13" fmla="*/ 0 h 35"/>
                <a:gd name="T14" fmla="*/ 20 w 20"/>
                <a:gd name="T15" fmla="*/ 6 h 35"/>
                <a:gd name="T16" fmla="*/ 7 w 20"/>
                <a:gd name="T17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5">
                  <a:moveTo>
                    <a:pt x="7" y="1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4"/>
                    <a:pt x="13" y="0"/>
                    <a:pt x="19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6"/>
                    <a:pt x="9" y="10"/>
                    <a:pt x="7" y="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8647723" y="6583210"/>
              <a:ext cx="60109" cy="78604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1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3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3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8 h 36"/>
                <a:gd name="T28" fmla="*/ 6 w 28"/>
                <a:gd name="T29" fmla="*/ 26 h 36"/>
                <a:gd name="T30" fmla="*/ 12 w 28"/>
                <a:gd name="T31" fmla="*/ 31 h 36"/>
                <a:gd name="T32" fmla="*/ 22 w 28"/>
                <a:gd name="T33" fmla="*/ 26 h 36"/>
                <a:gd name="T34" fmla="*/ 22 w 28"/>
                <a:gd name="T3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8"/>
                    <a:pt x="7" y="14"/>
                    <a:pt x="22" y="1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7"/>
                    <a:pt x="3" y="8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7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8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1"/>
                    <a:pt x="12" y="31"/>
                  </a:cubicBezTo>
                  <a:cubicBezTo>
                    <a:pt x="15" y="31"/>
                    <a:pt x="19" y="29"/>
                    <a:pt x="22" y="26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8774875" y="6583210"/>
              <a:ext cx="64732" cy="78604"/>
            </a:xfrm>
            <a:custGeom>
              <a:avLst/>
              <a:gdLst>
                <a:gd name="T0" fmla="*/ 30 w 30"/>
                <a:gd name="T1" fmla="*/ 19 h 36"/>
                <a:gd name="T2" fmla="*/ 7 w 30"/>
                <a:gd name="T3" fmla="*/ 19 h 36"/>
                <a:gd name="T4" fmla="*/ 17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6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6 w 30"/>
                <a:gd name="T21" fmla="*/ 5 h 36"/>
                <a:gd name="T22" fmla="*/ 7 w 30"/>
                <a:gd name="T23" fmla="*/ 14 h 36"/>
                <a:gd name="T24" fmla="*/ 24 w 30"/>
                <a:gd name="T25" fmla="*/ 14 h 36"/>
                <a:gd name="T26" fmla="*/ 16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27"/>
                    <a:pt x="11" y="30"/>
                    <a:pt x="17" y="30"/>
                  </a:cubicBezTo>
                  <a:cubicBezTo>
                    <a:pt x="22" y="30"/>
                    <a:pt x="26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6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6" y="5"/>
                  </a:moveTo>
                  <a:cubicBezTo>
                    <a:pt x="12" y="5"/>
                    <a:pt x="8" y="8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8"/>
                    <a:pt x="21" y="5"/>
                    <a:pt x="16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4" name="Freeform 16"/>
            <p:cNvSpPr>
              <a:spLocks noEditPoints="1"/>
            </p:cNvSpPr>
            <p:nvPr/>
          </p:nvSpPr>
          <p:spPr bwMode="auto">
            <a:xfrm>
              <a:off x="8852709" y="6547762"/>
              <a:ext cx="67045" cy="114052"/>
            </a:xfrm>
            <a:custGeom>
              <a:avLst/>
              <a:gdLst>
                <a:gd name="T0" fmla="*/ 26 w 31"/>
                <a:gd name="T1" fmla="*/ 51 h 52"/>
                <a:gd name="T2" fmla="*/ 25 w 31"/>
                <a:gd name="T3" fmla="*/ 46 h 52"/>
                <a:gd name="T4" fmla="*/ 14 w 31"/>
                <a:gd name="T5" fmla="*/ 52 h 52"/>
                <a:gd name="T6" fmla="*/ 0 w 31"/>
                <a:gd name="T7" fmla="*/ 35 h 52"/>
                <a:gd name="T8" fmla="*/ 16 w 31"/>
                <a:gd name="T9" fmla="*/ 16 h 52"/>
                <a:gd name="T10" fmla="*/ 24 w 31"/>
                <a:gd name="T11" fmla="*/ 18 h 52"/>
                <a:gd name="T12" fmla="*/ 24 w 31"/>
                <a:gd name="T13" fmla="*/ 0 h 52"/>
                <a:gd name="T14" fmla="*/ 31 w 31"/>
                <a:gd name="T15" fmla="*/ 0 h 52"/>
                <a:gd name="T16" fmla="*/ 31 w 31"/>
                <a:gd name="T17" fmla="*/ 51 h 52"/>
                <a:gd name="T18" fmla="*/ 26 w 31"/>
                <a:gd name="T19" fmla="*/ 51 h 52"/>
                <a:gd name="T20" fmla="*/ 24 w 31"/>
                <a:gd name="T21" fmla="*/ 24 h 52"/>
                <a:gd name="T22" fmla="*/ 16 w 31"/>
                <a:gd name="T23" fmla="*/ 22 h 52"/>
                <a:gd name="T24" fmla="*/ 6 w 31"/>
                <a:gd name="T25" fmla="*/ 35 h 52"/>
                <a:gd name="T26" fmla="*/ 15 w 31"/>
                <a:gd name="T27" fmla="*/ 46 h 52"/>
                <a:gd name="T28" fmla="*/ 24 w 31"/>
                <a:gd name="T29" fmla="*/ 40 h 52"/>
                <a:gd name="T30" fmla="*/ 24 w 31"/>
                <a:gd name="T31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52">
                  <a:moveTo>
                    <a:pt x="26" y="51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9"/>
                    <a:pt x="19" y="52"/>
                    <a:pt x="14" y="52"/>
                  </a:cubicBezTo>
                  <a:cubicBezTo>
                    <a:pt x="6" y="52"/>
                    <a:pt x="0" y="47"/>
                    <a:pt x="0" y="35"/>
                  </a:cubicBezTo>
                  <a:cubicBezTo>
                    <a:pt x="0" y="22"/>
                    <a:pt x="7" y="16"/>
                    <a:pt x="16" y="16"/>
                  </a:cubicBezTo>
                  <a:cubicBezTo>
                    <a:pt x="19" y="16"/>
                    <a:pt x="22" y="17"/>
                    <a:pt x="2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1"/>
                    <a:pt x="31" y="51"/>
                    <a:pt x="31" y="51"/>
                  </a:cubicBezTo>
                  <a:lnTo>
                    <a:pt x="26" y="51"/>
                  </a:lnTo>
                  <a:close/>
                  <a:moveTo>
                    <a:pt x="24" y="24"/>
                  </a:moveTo>
                  <a:cubicBezTo>
                    <a:pt x="22" y="22"/>
                    <a:pt x="20" y="22"/>
                    <a:pt x="16" y="22"/>
                  </a:cubicBezTo>
                  <a:cubicBezTo>
                    <a:pt x="10" y="22"/>
                    <a:pt x="6" y="26"/>
                    <a:pt x="6" y="35"/>
                  </a:cubicBezTo>
                  <a:cubicBezTo>
                    <a:pt x="6" y="42"/>
                    <a:pt x="10" y="46"/>
                    <a:pt x="15" y="46"/>
                  </a:cubicBezTo>
                  <a:cubicBezTo>
                    <a:pt x="19" y="46"/>
                    <a:pt x="22" y="44"/>
                    <a:pt x="24" y="40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8280906" y="6453746"/>
              <a:ext cx="105576" cy="76292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6" name="Freeform 18"/>
            <p:cNvSpPr>
              <a:spLocks noEditPoints="1"/>
            </p:cNvSpPr>
            <p:nvPr/>
          </p:nvSpPr>
          <p:spPr bwMode="auto">
            <a:xfrm>
              <a:off x="8404206" y="6453746"/>
              <a:ext cx="60109" cy="78604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0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2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2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7 h 36"/>
                <a:gd name="T28" fmla="*/ 6 w 28"/>
                <a:gd name="T29" fmla="*/ 26 h 36"/>
                <a:gd name="T30" fmla="*/ 11 w 28"/>
                <a:gd name="T31" fmla="*/ 30 h 36"/>
                <a:gd name="T32" fmla="*/ 22 w 28"/>
                <a:gd name="T33" fmla="*/ 25 h 36"/>
                <a:gd name="T34" fmla="*/ 22 w 28"/>
                <a:gd name="T3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7"/>
                    <a:pt x="7" y="14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6"/>
                    <a:pt x="3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7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0"/>
                    <a:pt x="11" y="30"/>
                  </a:cubicBezTo>
                  <a:cubicBezTo>
                    <a:pt x="15" y="30"/>
                    <a:pt x="19" y="28"/>
                    <a:pt x="22" y="25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8555248" y="6420609"/>
              <a:ext cx="16954" cy="109429"/>
            </a:xfrm>
            <a:custGeom>
              <a:avLst/>
              <a:gdLst>
                <a:gd name="T0" fmla="*/ 4 w 8"/>
                <a:gd name="T1" fmla="*/ 8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8 h 50"/>
                <a:gd name="T10" fmla="*/ 1 w 8"/>
                <a:gd name="T11" fmla="*/ 50 h 50"/>
                <a:gd name="T12" fmla="*/ 1 w 8"/>
                <a:gd name="T13" fmla="*/ 15 h 50"/>
                <a:gd name="T14" fmla="*/ 7 w 8"/>
                <a:gd name="T15" fmla="*/ 15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6" y="8"/>
                    <a:pt x="4" y="8"/>
                  </a:cubicBezTo>
                  <a:close/>
                  <a:moveTo>
                    <a:pt x="1" y="50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8591467" y="6453746"/>
              <a:ext cx="105576" cy="76292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8475103" y="6453746"/>
              <a:ext cx="69356" cy="76292"/>
            </a:xfrm>
            <a:custGeom>
              <a:avLst/>
              <a:gdLst>
                <a:gd name="T0" fmla="*/ 56 w 90"/>
                <a:gd name="T1" fmla="*/ 48 h 99"/>
                <a:gd name="T2" fmla="*/ 87 w 90"/>
                <a:gd name="T3" fmla="*/ 0 h 99"/>
                <a:gd name="T4" fmla="*/ 67 w 90"/>
                <a:gd name="T5" fmla="*/ 0 h 99"/>
                <a:gd name="T6" fmla="*/ 45 w 90"/>
                <a:gd name="T7" fmla="*/ 34 h 99"/>
                <a:gd name="T8" fmla="*/ 22 w 90"/>
                <a:gd name="T9" fmla="*/ 0 h 99"/>
                <a:gd name="T10" fmla="*/ 3 w 90"/>
                <a:gd name="T11" fmla="*/ 0 h 99"/>
                <a:gd name="T12" fmla="*/ 36 w 90"/>
                <a:gd name="T13" fmla="*/ 48 h 99"/>
                <a:gd name="T14" fmla="*/ 0 w 90"/>
                <a:gd name="T15" fmla="*/ 99 h 99"/>
                <a:gd name="T16" fmla="*/ 20 w 90"/>
                <a:gd name="T17" fmla="*/ 99 h 99"/>
                <a:gd name="T18" fmla="*/ 45 w 90"/>
                <a:gd name="T19" fmla="*/ 62 h 99"/>
                <a:gd name="T20" fmla="*/ 70 w 90"/>
                <a:gd name="T21" fmla="*/ 99 h 99"/>
                <a:gd name="T22" fmla="*/ 90 w 90"/>
                <a:gd name="T23" fmla="*/ 99 h 99"/>
                <a:gd name="T24" fmla="*/ 56 w 90"/>
                <a:gd name="T25" fmla="*/ 4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99">
                  <a:moveTo>
                    <a:pt x="56" y="48"/>
                  </a:moveTo>
                  <a:lnTo>
                    <a:pt x="87" y="0"/>
                  </a:lnTo>
                  <a:lnTo>
                    <a:pt x="67" y="0"/>
                  </a:lnTo>
                  <a:lnTo>
                    <a:pt x="45" y="34"/>
                  </a:lnTo>
                  <a:lnTo>
                    <a:pt x="22" y="0"/>
                  </a:lnTo>
                  <a:lnTo>
                    <a:pt x="3" y="0"/>
                  </a:lnTo>
                  <a:lnTo>
                    <a:pt x="36" y="48"/>
                  </a:lnTo>
                  <a:lnTo>
                    <a:pt x="0" y="99"/>
                  </a:lnTo>
                  <a:lnTo>
                    <a:pt x="20" y="99"/>
                  </a:lnTo>
                  <a:lnTo>
                    <a:pt x="45" y="62"/>
                  </a:lnTo>
                  <a:lnTo>
                    <a:pt x="70" y="99"/>
                  </a:lnTo>
                  <a:lnTo>
                    <a:pt x="90" y="99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8941330" y="6630989"/>
              <a:ext cx="23890" cy="28513"/>
            </a:xfrm>
            <a:custGeom>
              <a:avLst/>
              <a:gdLst>
                <a:gd name="T0" fmla="*/ 11 w 31"/>
                <a:gd name="T1" fmla="*/ 9 h 37"/>
                <a:gd name="T2" fmla="*/ 0 w 31"/>
                <a:gd name="T3" fmla="*/ 9 h 37"/>
                <a:gd name="T4" fmla="*/ 0 w 31"/>
                <a:gd name="T5" fmla="*/ 0 h 37"/>
                <a:gd name="T6" fmla="*/ 31 w 31"/>
                <a:gd name="T7" fmla="*/ 0 h 37"/>
                <a:gd name="T8" fmla="*/ 31 w 31"/>
                <a:gd name="T9" fmla="*/ 9 h 37"/>
                <a:gd name="T10" fmla="*/ 19 w 31"/>
                <a:gd name="T11" fmla="*/ 9 h 37"/>
                <a:gd name="T12" fmla="*/ 19 w 31"/>
                <a:gd name="T13" fmla="*/ 37 h 37"/>
                <a:gd name="T14" fmla="*/ 11 w 31"/>
                <a:gd name="T15" fmla="*/ 37 h 37"/>
                <a:gd name="T16" fmla="*/ 11 w 31"/>
                <a:gd name="T1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9"/>
                  </a:lnTo>
                  <a:lnTo>
                    <a:pt x="19" y="9"/>
                  </a:lnTo>
                  <a:lnTo>
                    <a:pt x="19" y="37"/>
                  </a:lnTo>
                  <a:lnTo>
                    <a:pt x="11" y="3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8966761" y="6630989"/>
              <a:ext cx="30825" cy="28513"/>
            </a:xfrm>
            <a:custGeom>
              <a:avLst/>
              <a:gdLst>
                <a:gd name="T0" fmla="*/ 0 w 40"/>
                <a:gd name="T1" fmla="*/ 0 h 37"/>
                <a:gd name="T2" fmla="*/ 12 w 40"/>
                <a:gd name="T3" fmla="*/ 0 h 37"/>
                <a:gd name="T4" fmla="*/ 20 w 40"/>
                <a:gd name="T5" fmla="*/ 26 h 37"/>
                <a:gd name="T6" fmla="*/ 20 w 40"/>
                <a:gd name="T7" fmla="*/ 26 h 37"/>
                <a:gd name="T8" fmla="*/ 23 w 40"/>
                <a:gd name="T9" fmla="*/ 20 h 37"/>
                <a:gd name="T10" fmla="*/ 28 w 40"/>
                <a:gd name="T11" fmla="*/ 0 h 37"/>
                <a:gd name="T12" fmla="*/ 40 w 40"/>
                <a:gd name="T13" fmla="*/ 0 h 37"/>
                <a:gd name="T14" fmla="*/ 40 w 40"/>
                <a:gd name="T15" fmla="*/ 37 h 37"/>
                <a:gd name="T16" fmla="*/ 34 w 40"/>
                <a:gd name="T17" fmla="*/ 37 h 37"/>
                <a:gd name="T18" fmla="*/ 34 w 40"/>
                <a:gd name="T19" fmla="*/ 12 h 37"/>
                <a:gd name="T20" fmla="*/ 34 w 40"/>
                <a:gd name="T21" fmla="*/ 12 h 37"/>
                <a:gd name="T22" fmla="*/ 23 w 40"/>
                <a:gd name="T23" fmla="*/ 37 h 37"/>
                <a:gd name="T24" fmla="*/ 17 w 40"/>
                <a:gd name="T25" fmla="*/ 37 h 37"/>
                <a:gd name="T26" fmla="*/ 9 w 40"/>
                <a:gd name="T27" fmla="*/ 12 h 37"/>
                <a:gd name="T28" fmla="*/ 9 w 40"/>
                <a:gd name="T29" fmla="*/ 12 h 37"/>
                <a:gd name="T30" fmla="*/ 9 w 40"/>
                <a:gd name="T31" fmla="*/ 37 h 37"/>
                <a:gd name="T32" fmla="*/ 0 w 40"/>
                <a:gd name="T33" fmla="*/ 37 h 37"/>
                <a:gd name="T34" fmla="*/ 0 w 40"/>
                <a:gd name="T3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7">
                  <a:moveTo>
                    <a:pt x="0" y="0"/>
                  </a:moveTo>
                  <a:lnTo>
                    <a:pt x="12" y="0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3" y="2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0" y="37"/>
                  </a:lnTo>
                  <a:lnTo>
                    <a:pt x="34" y="3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3" y="37"/>
                  </a:lnTo>
                  <a:lnTo>
                    <a:pt x="17" y="37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173" y="228600"/>
            <a:ext cx="10975658" cy="9875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524075"/>
            <a:ext cx="10974229" cy="41148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359" y="6533652"/>
            <a:ext cx="201220" cy="17373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3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09026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2664" indent="-272664" algn="l" defTabSz="909026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6315" indent="-272664" algn="l" defTabSz="9090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9026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1740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4491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27171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99835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72576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45282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4516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09026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75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18054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2576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27083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1638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6109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imintegrated.com/en/design/reference-design-center/system-board/6779.html/tb_tab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ximintegrated.com/en/design/reference-design-center/system-board/6657.html/tb_tab2" TargetMode="External"/><Relationship Id="rId4" Type="http://schemas.openxmlformats.org/officeDocument/2006/relationships/hyperlink" Target="https://pdfserv.maximintegrated.com/en/an/an6780-maxrefdes101-user-guid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erv.maximintegrated.com/en/an/user-guide-6806-max32664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D663-ACF1-4077-9BDC-866D14684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MAX32664 Application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EEACF-C341-4EF0-B425-4898E339A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CBDD-32FB-42ED-9F7E-784859F0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37BA-F97A-4DB4-92B3-969BD82D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MAX32630 to flash the .</a:t>
            </a:r>
            <a:r>
              <a:rPr lang="en-US" dirty="0" err="1"/>
              <a:t>msbl</a:t>
            </a:r>
            <a:r>
              <a:rPr lang="en-US" dirty="0"/>
              <a:t> application file</a:t>
            </a:r>
          </a:p>
          <a:p>
            <a:r>
              <a:rPr lang="en-US" dirty="0"/>
              <a:t>Adding code to your host to flash the .</a:t>
            </a:r>
            <a:r>
              <a:rPr lang="en-US" dirty="0" err="1"/>
              <a:t>msbl</a:t>
            </a:r>
            <a:r>
              <a:rPr lang="en-US" dirty="0"/>
              <a:t> application file</a:t>
            </a:r>
          </a:p>
        </p:txBody>
      </p:sp>
    </p:spTree>
    <p:extLst>
      <p:ext uri="{BB962C8B-B14F-4D97-AF65-F5344CB8AC3E}">
        <p14:creationId xmlns:p14="http://schemas.microsoft.com/office/powerpoint/2010/main" val="31326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D964-2A9D-484F-9C8D-5B2FD69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MAX32630 to flash the .</a:t>
            </a:r>
            <a:r>
              <a:rPr lang="en-US" dirty="0" err="1"/>
              <a:t>msbl</a:t>
            </a:r>
            <a:r>
              <a:rPr lang="en-US" dirty="0"/>
              <a:t> application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2939-ACF6-41D8-A974-A2EA6E1B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85" y="1305098"/>
            <a:ext cx="10974229" cy="5419898"/>
          </a:xfrm>
        </p:spPr>
        <p:txBody>
          <a:bodyPr>
            <a:normAutofit/>
          </a:bodyPr>
          <a:lstStyle/>
          <a:p>
            <a:pPr lvl="0"/>
            <a:r>
              <a:rPr lang="en-US" sz="2600" dirty="0"/>
              <a:t>MAX32664GWEB/MAXREFDES101: </a:t>
            </a:r>
          </a:p>
          <a:p>
            <a:pPr lvl="1"/>
            <a:r>
              <a:rPr lang="en-US" sz="2200" dirty="0"/>
              <a:t>Download the latest firmware, application code and PC GUI from the Maxim website:</a:t>
            </a:r>
          </a:p>
          <a:p>
            <a:pPr marL="363651" lvl="1" indent="0">
              <a:buNone/>
            </a:pPr>
            <a:r>
              <a:rPr lang="en-US" sz="2200" dirty="0">
                <a:hlinkClick r:id="rId3"/>
              </a:rPr>
              <a:t>https://www.maximintegrated.com/en/design/reference-design-center/system-board/6779.html/tb_tab2</a:t>
            </a:r>
            <a:endParaRPr lang="en-US" sz="2600" dirty="0"/>
          </a:p>
          <a:p>
            <a:pPr marL="706551" lvl="1" indent="-342900"/>
            <a:r>
              <a:rPr lang="en-US" sz="2200" dirty="0"/>
              <a:t>Follow all the instructions in the MAXREFDES101# User Guide to flash the .bin, .</a:t>
            </a:r>
            <a:r>
              <a:rPr lang="en-US" sz="2200" dirty="0" err="1"/>
              <a:t>msbl</a:t>
            </a:r>
            <a:r>
              <a:rPr lang="en-US" sz="2200" dirty="0"/>
              <a:t> and install the PC GUI.</a:t>
            </a:r>
          </a:p>
          <a:p>
            <a:pPr marL="363651" lvl="1" indent="0">
              <a:buNone/>
            </a:pPr>
            <a:r>
              <a:rPr lang="en-US" sz="2400" dirty="0">
                <a:hlinkClick r:id="rId4"/>
              </a:rPr>
              <a:t>https://pdfserv.maximintegrated.com/en/an/an6780-maxrefdes101-user-guide.pdf</a:t>
            </a:r>
            <a:endParaRPr lang="en-US" sz="2400" dirty="0"/>
          </a:p>
          <a:p>
            <a:r>
              <a:rPr lang="en-US" dirty="0"/>
              <a:t>MAX32664GWEA/MAXREFDES220: </a:t>
            </a:r>
          </a:p>
          <a:p>
            <a:pPr lvl="1"/>
            <a:r>
              <a:rPr lang="en-US" sz="2200" dirty="0"/>
              <a:t>Download the latest firmware, application code and GUI from the Maxim website:</a:t>
            </a:r>
          </a:p>
          <a:p>
            <a:pPr marL="363651" lvl="1" indent="0">
              <a:buNone/>
            </a:pPr>
            <a:r>
              <a:rPr lang="en-US" sz="2200" dirty="0">
                <a:hlinkClick r:id="rId5"/>
              </a:rPr>
              <a:t>https://www.maximintegrated.com/en/design/reference-design-center/system-board/6657.html/tb_tab2</a:t>
            </a:r>
            <a:endParaRPr lang="en-US" sz="2200" dirty="0"/>
          </a:p>
          <a:p>
            <a:pPr marL="363651" lvl="1" indent="0">
              <a:buNone/>
            </a:pPr>
            <a:r>
              <a:rPr lang="en-US" sz="2200" dirty="0"/>
              <a:t>Follow all the instructions in the “MAXREFDES220_Installation_Quick_Start_Guide.pdf” that is included in the above download to flash the .bin and .</a:t>
            </a:r>
            <a:r>
              <a:rPr lang="en-US" sz="2200" dirty="0" err="1"/>
              <a:t>msbl</a:t>
            </a:r>
            <a:r>
              <a:rPr lang="en-US" sz="2200" dirty="0"/>
              <a:t> application file.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9B8E-9925-43B0-B4A9-B7948C86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code to your host to flash the .</a:t>
            </a:r>
            <a:r>
              <a:rPr lang="en-US" dirty="0" err="1"/>
              <a:t>msbl</a:t>
            </a:r>
            <a:r>
              <a:rPr lang="en-US" dirty="0"/>
              <a:t> application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86CF-3B46-4CC1-B04E-51D4CDC3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MAX32664 User Guide from the Maxim website:</a:t>
            </a:r>
          </a:p>
          <a:p>
            <a:pPr marL="363651" lvl="1" indent="0">
              <a:buNone/>
            </a:pPr>
            <a:r>
              <a:rPr lang="en-US" u="sng" dirty="0">
                <a:hlinkClick r:id="rId3"/>
              </a:rPr>
              <a:t>https://pdfserv.maximintegrated.com/en/an/user-guide-6806-max32664.pdf</a:t>
            </a:r>
            <a:endParaRPr lang="en-US" u="sng" dirty="0"/>
          </a:p>
          <a:p>
            <a:pPr marL="363651" lvl="1" indent="0">
              <a:buNone/>
            </a:pPr>
            <a:r>
              <a:rPr lang="en-US" dirty="0"/>
              <a:t>The user guide provides an Annotated I2C trace for flashing the .</a:t>
            </a:r>
            <a:r>
              <a:rPr lang="en-US" dirty="0" err="1"/>
              <a:t>msbl</a:t>
            </a:r>
            <a:r>
              <a:rPr lang="en-US" dirty="0"/>
              <a:t> application per the protocol defined in the table named MAX32664 I2C Message Protocol Definitions.</a:t>
            </a:r>
          </a:p>
        </p:txBody>
      </p:sp>
    </p:spTree>
    <p:extLst>
      <p:ext uri="{BB962C8B-B14F-4D97-AF65-F5344CB8AC3E}">
        <p14:creationId xmlns:p14="http://schemas.microsoft.com/office/powerpoint/2010/main" val="11743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Maxim_CorpStandardTemplatewidescreen_10-2012">
  <a:themeElements>
    <a:clrScheme name="Maxim Integrated">
      <a:dk1>
        <a:srgbClr val="6C6F70"/>
      </a:dk1>
      <a:lt1>
        <a:sysClr val="window" lastClr="FFFFFF"/>
      </a:lt1>
      <a:dk2>
        <a:srgbClr val="000000"/>
      </a:dk2>
      <a:lt2>
        <a:srgbClr val="DDDDDD"/>
      </a:lt2>
      <a:accent1>
        <a:srgbClr val="00B2A9"/>
      </a:accent1>
      <a:accent2>
        <a:srgbClr val="FFC220"/>
      </a:accent2>
      <a:accent3>
        <a:srgbClr val="ADADAD"/>
      </a:accent3>
      <a:accent4>
        <a:srgbClr val="9E65BB"/>
      </a:accent4>
      <a:accent5>
        <a:srgbClr val="9EC3DE"/>
      </a:accent5>
      <a:accent6>
        <a:srgbClr val="F15C22"/>
      </a:accent6>
      <a:hlink>
        <a:srgbClr val="9E65BB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Sensor Architecture-1.1</Template>
  <TotalTime>34</TotalTime>
  <Words>261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3_Maxim_CorpStandardTemplatewidescreen_10-2012</vt:lpstr>
      <vt:lpstr>MAX32664 Application Programming</vt:lpstr>
      <vt:lpstr>PowerPoint Presentation</vt:lpstr>
      <vt:lpstr>Using MAX32630 to flash the .msbl application file</vt:lpstr>
      <vt:lpstr>Adding code to your host to flash the .msbl application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Kose</dc:creator>
  <cp:lastModifiedBy>David Jung</cp:lastModifiedBy>
  <cp:revision>13</cp:revision>
  <dcterms:created xsi:type="dcterms:W3CDTF">2018-02-22T23:53:14Z</dcterms:created>
  <dcterms:modified xsi:type="dcterms:W3CDTF">2019-08-29T16:37:20Z</dcterms:modified>
</cp:coreProperties>
</file>