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DF70-2DA4-4ABF-A039-1ED6B4C38DFB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35104-7FF3-42F9-BF70-A54EEA54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50C14-F67C-4ACA-B9CF-1EF18017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201E9-310F-48A3-9188-756EB8B6A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99307-D9BF-46ED-8B06-2B60817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40D27-5907-464D-B4E1-49981921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4F06A-232A-4858-84E0-D66FAC57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6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E65C7-6B4C-491F-BB28-96D9DAED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23062-90A7-4DD8-96DF-E3679F6B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0CFA3-DE96-4A7E-8005-852550D6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D6C2A-F151-47AC-9284-A54D4E49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CD90D-6564-4B75-8498-79A05DA8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9D98D-F66D-43A5-8E51-A2CE67FC0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A51EB-EE5F-42BE-9782-8A156BFF4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B9863-E110-42EA-B987-C892EEAE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2D056-1EDD-4DE5-88AA-FAE15DE3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5EBF7-8055-4649-8088-480BFF54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26FEB-4730-43C3-A7EA-E996681B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D7EFA-B828-4B52-8BC0-BC781F69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C863C-0F25-408F-B5F2-6B44D346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1B9C6-3624-4861-802E-CC968FE0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FF3BF-6CED-4163-ADD7-6A9C7461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0D90C-B763-4737-88D1-EB9CB62E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AB3A7-0ABC-44C4-8ECE-8AB9CF24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8D9F9-7150-4372-B97D-A2526EE1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2B18A-7908-461B-A23E-F210BE38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042E3-EF75-4DC2-BFAD-1BD81AAC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67B39-0B07-42AD-941B-0C163D09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790E-787E-4061-912E-F78DDA487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0A9BB-4751-4845-91D4-B3E88CFE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4B2E-72C6-4ACE-B13F-6BD6DC1D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9966B-FE7A-4404-A144-CCDEB764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7719A-09A6-49AA-AAAF-BE0F642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8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07E79-5997-47BB-B41E-42D94419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A1D12-ABC5-447D-BF43-8F93DE54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C094A-758A-44E4-B360-F589EFEA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3F6FBA-C1A7-43E9-B25C-CFDE6F69E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F1A38-650A-4C47-9147-096E3063C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EA0555-2C7E-41D0-9A18-F66BD4A4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18CC2-EA2B-44F9-88AF-D1ABDD79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E885C-2483-4696-BC7F-888865D7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3353A-6B10-41B1-8E6C-32DD9B13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E5E1A3-D632-4431-B485-573E14D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760A8-ED16-48AC-97E5-EC56162A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4C13-1ACD-478F-B91D-665642D5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4C030-CF39-4493-898D-9420E764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AC990-972C-46D2-B378-2F9F7E72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9296D-CDE7-4AF0-AC25-E8D2AB0F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6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4D097-28C1-464A-9E79-A816D86E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976F2-7354-4717-8CFC-31E6C156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C9CFCC-9DF4-44AE-8466-8DC84055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B7415-7F3F-4D14-B34B-A8990F2C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93E1D-8FB0-4813-8E22-E83D3321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41CCF-9F7E-4089-A337-99694A2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1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CA91F-3C38-4FE4-A982-533706AB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404E6-F56E-4FB3-BE47-7CA26DACD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AE016-C5AB-4D75-81A1-B3ADA98F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41992-9495-495F-9B19-5EF7A1F8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2117D-EA66-45C2-9063-CD93675A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95446-B3FC-46AB-81B4-AAE16287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6A00D-BBA5-45DA-A642-942D8659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CFADF-1882-4E74-BE10-77B5CFC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2BB65-6E5E-4036-B4EC-B7AF230F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6C47-AAFF-44BB-AD5E-E6E48691930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4B33F-AB47-4DB2-AAFB-C8C5E67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C4E19-3BC9-40EE-8CEB-0B751C248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069C-C455-47DE-834F-510B1109D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A05E4-2767-4E1B-95CF-605D3F70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EC058-44A9-4F05-88E5-207CF0AA4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8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491502-12D6-499E-A452-FB16ACEA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9" y="291081"/>
            <a:ext cx="4095750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422C1-16D2-4504-AFDC-9166B2504E14}"/>
              </a:ext>
            </a:extLst>
          </p:cNvPr>
          <p:cNvSpPr txBox="1"/>
          <p:nvPr/>
        </p:nvSpPr>
        <p:spPr>
          <a:xfrm>
            <a:off x="5743074" y="850232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우측의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13</a:t>
            </a:r>
            <a:r>
              <a:rPr lang="ko-KR" altLang="en-US" dirty="0"/>
              <a:t>까지의 번호는 각각 디지털 입출력을</a:t>
            </a:r>
            <a:endParaRPr lang="en-US" altLang="ko-KR" dirty="0"/>
          </a:p>
          <a:p>
            <a:r>
              <a:rPr lang="ko-KR" altLang="en-US" dirty="0"/>
              <a:t>위한 핀으로 디지털 신호인 </a:t>
            </a:r>
            <a:r>
              <a:rPr lang="en-US" altLang="ko-KR" dirty="0"/>
              <a:t>0,1</a:t>
            </a:r>
            <a:r>
              <a:rPr lang="ko-KR" altLang="en-US" dirty="0"/>
              <a:t>을 전달 할 수 있다</a:t>
            </a:r>
            <a:r>
              <a:rPr lang="en-US" altLang="ko-KR" dirty="0"/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EEE926-99DC-4B85-A9DF-5C78CECCB6F8}"/>
              </a:ext>
            </a:extLst>
          </p:cNvPr>
          <p:cNvCxnSpPr>
            <a:cxnSpLocks/>
          </p:cNvCxnSpPr>
          <p:nvPr/>
        </p:nvCxnSpPr>
        <p:spPr>
          <a:xfrm flipV="1">
            <a:off x="4536278" y="1165971"/>
            <a:ext cx="1206796" cy="2497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8CDDE4-B71F-4B55-9E96-85C13ACB30CC}"/>
              </a:ext>
            </a:extLst>
          </p:cNvPr>
          <p:cNvCxnSpPr>
            <a:cxnSpLocks/>
          </p:cNvCxnSpPr>
          <p:nvPr/>
        </p:nvCxnSpPr>
        <p:spPr>
          <a:xfrm flipV="1">
            <a:off x="1074821" y="2053390"/>
            <a:ext cx="4555958" cy="1610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3FD00B-8E5B-4E27-B8EC-F364D9DF0BC7}"/>
              </a:ext>
            </a:extLst>
          </p:cNvPr>
          <p:cNvSpPr txBox="1"/>
          <p:nvPr/>
        </p:nvSpPr>
        <p:spPr>
          <a:xfrm>
            <a:off x="5743074" y="1868723"/>
            <a:ext cx="527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5v : </a:t>
            </a:r>
            <a:r>
              <a:rPr lang="ko-KR" altLang="en-US" dirty="0" err="1"/>
              <a:t>아두이노의</a:t>
            </a:r>
            <a:r>
              <a:rPr lang="ko-KR" altLang="en-US" dirty="0"/>
              <a:t> 동작을 위한 전원 공급 핀으로서</a:t>
            </a:r>
            <a:endParaRPr lang="en-US" altLang="ko-KR" dirty="0"/>
          </a:p>
          <a:p>
            <a:r>
              <a:rPr lang="ko-KR" altLang="en-US" dirty="0"/>
              <a:t> 이 핀을 통해</a:t>
            </a:r>
            <a:r>
              <a:rPr lang="en-US" altLang="ko-KR" dirty="0"/>
              <a:t> </a:t>
            </a:r>
            <a:r>
              <a:rPr lang="ko-KR" altLang="en-US" dirty="0"/>
              <a:t>모터</a:t>
            </a:r>
            <a:r>
              <a:rPr lang="en-US" altLang="ko-KR" dirty="0"/>
              <a:t>, </a:t>
            </a:r>
            <a:r>
              <a:rPr lang="ko-KR" altLang="en-US" dirty="0"/>
              <a:t>블루투스 등의 장비에 전원을</a:t>
            </a:r>
            <a:endParaRPr lang="en-US" altLang="ko-KR" dirty="0"/>
          </a:p>
          <a:p>
            <a:r>
              <a:rPr lang="ko-KR" altLang="en-US" dirty="0"/>
              <a:t> 공급해주는 </a:t>
            </a:r>
            <a:r>
              <a:rPr lang="en-US" altLang="ko-KR" dirty="0"/>
              <a:t>+</a:t>
            </a:r>
            <a:r>
              <a:rPr lang="ko-KR" altLang="en-US" dirty="0"/>
              <a:t>극을</a:t>
            </a:r>
            <a:r>
              <a:rPr lang="en-US" altLang="ko-KR" dirty="0"/>
              <a:t> </a:t>
            </a:r>
            <a:r>
              <a:rPr lang="ko-KR" altLang="en-US" dirty="0"/>
              <a:t>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CFEBCA-06CE-4257-97AF-C16698D14F01}"/>
              </a:ext>
            </a:extLst>
          </p:cNvPr>
          <p:cNvCxnSpPr>
            <a:cxnSpLocks/>
          </p:cNvCxnSpPr>
          <p:nvPr/>
        </p:nvCxnSpPr>
        <p:spPr>
          <a:xfrm flipV="1">
            <a:off x="962526" y="2919663"/>
            <a:ext cx="4668253" cy="978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CE206-E369-4670-B3C6-AE30829FE362}"/>
              </a:ext>
            </a:extLst>
          </p:cNvPr>
          <p:cNvSpPr txBox="1"/>
          <p:nvPr/>
        </p:nvSpPr>
        <p:spPr>
          <a:xfrm>
            <a:off x="5743074" y="2817349"/>
            <a:ext cx="541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GND : Ground</a:t>
            </a:r>
            <a:r>
              <a:rPr lang="ko-KR" altLang="en-US" dirty="0"/>
              <a:t>라고 불리며 </a:t>
            </a:r>
            <a:r>
              <a:rPr lang="en-US" altLang="ko-KR" dirty="0"/>
              <a:t>–</a:t>
            </a:r>
            <a:r>
              <a:rPr lang="ko-KR" altLang="en-US" dirty="0"/>
              <a:t>극을 담당하는 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958FF8-1827-49FA-8436-D9661CDE40AA}"/>
              </a:ext>
            </a:extLst>
          </p:cNvPr>
          <p:cNvCxnSpPr>
            <a:cxnSpLocks/>
          </p:cNvCxnSpPr>
          <p:nvPr/>
        </p:nvCxnSpPr>
        <p:spPr>
          <a:xfrm flipV="1">
            <a:off x="962526" y="3502419"/>
            <a:ext cx="4668253" cy="148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4F537D-4CAC-4134-A8E1-9554C339FA95}"/>
              </a:ext>
            </a:extLst>
          </p:cNvPr>
          <p:cNvSpPr txBox="1"/>
          <p:nvPr/>
        </p:nvSpPr>
        <p:spPr>
          <a:xfrm>
            <a:off x="5879185" y="3378552"/>
            <a:ext cx="46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A0~A5 : </a:t>
            </a:r>
            <a:r>
              <a:rPr lang="ko-KR" altLang="en-US" dirty="0"/>
              <a:t>아날로그 신호 입력을 위한 핀으로</a:t>
            </a:r>
            <a:endParaRPr lang="en-US" altLang="ko-KR" dirty="0"/>
          </a:p>
          <a:p>
            <a:r>
              <a:rPr lang="en-US" altLang="ko-KR" dirty="0"/>
              <a:t>0~1023</a:t>
            </a:r>
            <a:r>
              <a:rPr lang="ko-KR" altLang="en-US" dirty="0"/>
              <a:t>까지의 숫자를 전달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857724-4262-4D84-B917-6AACE3784C8B}"/>
              </a:ext>
            </a:extLst>
          </p:cNvPr>
          <p:cNvCxnSpPr>
            <a:cxnSpLocks/>
          </p:cNvCxnSpPr>
          <p:nvPr/>
        </p:nvCxnSpPr>
        <p:spPr>
          <a:xfrm flipV="1">
            <a:off x="3462818" y="501314"/>
            <a:ext cx="2167961" cy="538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5C60C7-D9A2-4EAD-848B-733B866F16C3}"/>
              </a:ext>
            </a:extLst>
          </p:cNvPr>
          <p:cNvSpPr txBox="1"/>
          <p:nvPr/>
        </p:nvSpPr>
        <p:spPr>
          <a:xfrm>
            <a:off x="5801797" y="38969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USB</a:t>
            </a:r>
            <a:r>
              <a:rPr lang="ko-KR" altLang="en-US" dirty="0"/>
              <a:t>포트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24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5F026-3F3A-4DF1-8602-BFE1FCF9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3" y="80307"/>
            <a:ext cx="5905500" cy="649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4AB7E-5DFF-4F63-A2AB-5BEFB03F1D06}"/>
              </a:ext>
            </a:extLst>
          </p:cNvPr>
          <p:cNvSpPr txBox="1"/>
          <p:nvPr/>
        </p:nvSpPr>
        <p:spPr>
          <a:xfrm>
            <a:off x="6493079" y="293615"/>
            <a:ext cx="5492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아두이노에</a:t>
            </a:r>
            <a:r>
              <a:rPr lang="ko-KR" altLang="en-US" dirty="0"/>
              <a:t> 작성한 코드를 업로드</a:t>
            </a:r>
            <a:r>
              <a:rPr lang="en-US" altLang="ko-KR" dirty="0"/>
              <a:t>, </a:t>
            </a:r>
            <a:r>
              <a:rPr lang="ko-KR" altLang="en-US" dirty="0"/>
              <a:t>동작하게 하려면</a:t>
            </a:r>
            <a:endParaRPr lang="en-US" altLang="ko-KR" dirty="0"/>
          </a:p>
          <a:p>
            <a:r>
              <a:rPr lang="en-US" altLang="ko-KR" dirty="0"/>
              <a:t>Arduino</a:t>
            </a:r>
            <a:r>
              <a:rPr lang="ko-KR" altLang="en-US" dirty="0"/>
              <a:t> </a:t>
            </a:r>
            <a:r>
              <a:rPr lang="en-US" altLang="ko-KR" dirty="0"/>
              <a:t>sketch</a:t>
            </a:r>
            <a:r>
              <a:rPr lang="ko-KR" altLang="en-US" dirty="0"/>
              <a:t>라는 툴을 이용하여 컴파일</a:t>
            </a:r>
            <a:r>
              <a:rPr lang="en-US" altLang="ko-KR" dirty="0"/>
              <a:t>, </a:t>
            </a:r>
            <a:r>
              <a:rPr lang="ko-KR" altLang="en-US" dirty="0"/>
              <a:t>빌드 및</a:t>
            </a:r>
            <a:endParaRPr lang="en-US" altLang="ko-KR" dirty="0"/>
          </a:p>
          <a:p>
            <a:r>
              <a:rPr lang="ko-KR" altLang="en-US" dirty="0"/>
              <a:t>장치에 업로드가 가능하다</a:t>
            </a:r>
            <a:r>
              <a:rPr lang="en-US" altLang="ko-KR" dirty="0"/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60C03A-8D94-4530-9FC5-870AE10A53CA}"/>
              </a:ext>
            </a:extLst>
          </p:cNvPr>
          <p:cNvCxnSpPr>
            <a:cxnSpLocks/>
          </p:cNvCxnSpPr>
          <p:nvPr/>
        </p:nvCxnSpPr>
        <p:spPr>
          <a:xfrm>
            <a:off x="1526796" y="838899"/>
            <a:ext cx="5041784" cy="763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5395CC-8FE8-4DDA-9DFA-7AEA335191F4}"/>
              </a:ext>
            </a:extLst>
          </p:cNvPr>
          <p:cNvSpPr txBox="1"/>
          <p:nvPr/>
        </p:nvSpPr>
        <p:spPr>
          <a:xfrm>
            <a:off x="6644081" y="1417631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왼쪽버튼부터 각각</a:t>
            </a:r>
            <a:endParaRPr lang="en-US" altLang="ko-KR" dirty="0"/>
          </a:p>
          <a:p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업로드</a:t>
            </a:r>
            <a:r>
              <a:rPr lang="en-US" altLang="ko-KR" dirty="0"/>
              <a:t>, </a:t>
            </a:r>
            <a:r>
              <a:rPr lang="ko-KR" altLang="en-US" dirty="0"/>
              <a:t>새 창</a:t>
            </a:r>
            <a:r>
              <a:rPr lang="en-US" altLang="ko-KR" dirty="0"/>
              <a:t>, </a:t>
            </a:r>
            <a:r>
              <a:rPr lang="ko-KR" altLang="en-US" dirty="0"/>
              <a:t>열기</a:t>
            </a:r>
            <a:r>
              <a:rPr lang="en-US" altLang="ko-KR" dirty="0"/>
              <a:t>, </a:t>
            </a:r>
            <a:r>
              <a:rPr lang="ko-KR" altLang="en-US" dirty="0"/>
              <a:t>저장을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F7EDFD-85A1-4EC4-81C4-5C11EB049766}"/>
              </a:ext>
            </a:extLst>
          </p:cNvPr>
          <p:cNvCxnSpPr>
            <a:cxnSpLocks/>
          </p:cNvCxnSpPr>
          <p:nvPr/>
        </p:nvCxnSpPr>
        <p:spPr>
          <a:xfrm flipV="1">
            <a:off x="1870745" y="2360889"/>
            <a:ext cx="4773336" cy="3001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5A6557-D735-4EDC-9884-E55E12B30BC1}"/>
              </a:ext>
            </a:extLst>
          </p:cNvPr>
          <p:cNvSpPr txBox="1"/>
          <p:nvPr/>
        </p:nvSpPr>
        <p:spPr>
          <a:xfrm>
            <a:off x="6727971" y="22646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창</a:t>
            </a:r>
          </a:p>
        </p:txBody>
      </p:sp>
    </p:spTree>
    <p:extLst>
      <p:ext uri="{BB962C8B-B14F-4D97-AF65-F5344CB8AC3E}">
        <p14:creationId xmlns:p14="http://schemas.microsoft.com/office/powerpoint/2010/main" val="385705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DAF480-F2A7-483D-85B7-A25A388E6E0D}"/>
              </a:ext>
            </a:extLst>
          </p:cNvPr>
          <p:cNvSpPr txBox="1"/>
          <p:nvPr/>
        </p:nvSpPr>
        <p:spPr>
          <a:xfrm>
            <a:off x="5931017" y="494950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BreadBoard</a:t>
            </a:r>
            <a:r>
              <a:rPr lang="en-US" altLang="ko-KR" dirty="0"/>
              <a:t> (</a:t>
            </a:r>
            <a:r>
              <a:rPr lang="ko-KR" altLang="en-US" dirty="0" err="1"/>
              <a:t>빵판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A9535-5A66-4D25-B62B-658ABEAEB707}"/>
              </a:ext>
            </a:extLst>
          </p:cNvPr>
          <p:cNvSpPr txBox="1"/>
          <p:nvPr/>
        </p:nvSpPr>
        <p:spPr>
          <a:xfrm>
            <a:off x="5931017" y="1702965"/>
            <a:ext cx="4881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</a:t>
            </a:r>
            <a:r>
              <a:rPr lang="en-US" altLang="ko-KR" dirty="0"/>
              <a:t>,</a:t>
            </a:r>
            <a:r>
              <a:rPr lang="ko-KR" altLang="en-US" dirty="0"/>
              <a:t>하단의 핀은 전원 공급을 위한 핀으로서 </a:t>
            </a:r>
            <a:endParaRPr lang="en-US" altLang="ko-KR" dirty="0"/>
          </a:p>
          <a:p>
            <a:r>
              <a:rPr lang="ko-KR" altLang="en-US" dirty="0"/>
              <a:t>빨간 줄과 같이 각각 가로로 연결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중앙의 핀은 장치의 연결을 위한 핀으로서</a:t>
            </a:r>
            <a:endParaRPr lang="en-US" altLang="ko-KR" dirty="0"/>
          </a:p>
          <a:p>
            <a:r>
              <a:rPr lang="ko-KR" altLang="en-US" dirty="0"/>
              <a:t>파란 줄과 같이 각각 세로로 연결 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4AD48F-CEBE-4581-90CA-8CB54540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" y="1702965"/>
            <a:ext cx="4914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A1569B-E501-4A85-BD79-32835FF2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2" y="741465"/>
            <a:ext cx="4848225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7297F-C85D-4C2F-BC27-560587667362}"/>
              </a:ext>
            </a:extLst>
          </p:cNvPr>
          <p:cNvSpPr txBox="1"/>
          <p:nvPr/>
        </p:nvSpPr>
        <p:spPr>
          <a:xfrm>
            <a:off x="5788404" y="889233"/>
            <a:ext cx="5096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블루투스 송수신을 위한 장치 </a:t>
            </a:r>
            <a:r>
              <a:rPr lang="en-US" altLang="ko-KR" dirty="0"/>
              <a:t>HC-06</a:t>
            </a:r>
          </a:p>
          <a:p>
            <a:endParaRPr lang="en-US" altLang="ko-KR" dirty="0"/>
          </a:p>
          <a:p>
            <a:r>
              <a:rPr lang="en-US" altLang="ko-KR" dirty="0"/>
              <a:t>-VCC </a:t>
            </a:r>
            <a:r>
              <a:rPr lang="ko-KR" altLang="en-US" dirty="0"/>
              <a:t>는 전원 공급을 위한 </a:t>
            </a:r>
            <a:r>
              <a:rPr lang="en-US" altLang="ko-KR" dirty="0"/>
              <a:t>+</a:t>
            </a:r>
            <a:r>
              <a:rPr lang="ko-KR" altLang="en-US" dirty="0"/>
              <a:t>극 핀으로서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5V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-GND </a:t>
            </a:r>
            <a:r>
              <a:rPr lang="ko-KR" altLang="en-US" dirty="0"/>
              <a:t>는 </a:t>
            </a:r>
            <a:r>
              <a:rPr lang="en-US" altLang="ko-KR" dirty="0"/>
              <a:t>–</a:t>
            </a:r>
            <a:r>
              <a:rPr lang="ko-KR" altLang="en-US" dirty="0"/>
              <a:t>극으로 </a:t>
            </a:r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GND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-RX,TX</a:t>
            </a:r>
            <a:r>
              <a:rPr lang="ko-KR" altLang="en-US" dirty="0"/>
              <a:t>는 각각 시리얼 통신을 위한 핀으로</a:t>
            </a:r>
            <a:endParaRPr lang="en-US" altLang="ko-KR" dirty="0"/>
          </a:p>
          <a:p>
            <a:r>
              <a:rPr lang="en-US" altLang="ko-KR" dirty="0"/>
              <a:t> RX</a:t>
            </a:r>
            <a:r>
              <a:rPr lang="ko-KR" altLang="en-US" dirty="0"/>
              <a:t>는 수신을</a:t>
            </a:r>
            <a:r>
              <a:rPr lang="en-US" altLang="ko-KR" dirty="0"/>
              <a:t>, TX</a:t>
            </a:r>
            <a:r>
              <a:rPr lang="ko-KR" altLang="en-US" dirty="0"/>
              <a:t>는 송신을 담당한다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각각 디지털 신호를 위한 핀에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6ED5F-72F0-472F-9615-3CDBA24B53E9}"/>
              </a:ext>
            </a:extLst>
          </p:cNvPr>
          <p:cNvSpPr txBox="1"/>
          <p:nvPr/>
        </p:nvSpPr>
        <p:spPr>
          <a:xfrm>
            <a:off x="5680502" y="3660444"/>
            <a:ext cx="5537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SERVO</a:t>
            </a:r>
            <a:r>
              <a:rPr lang="ko-KR" altLang="en-US" dirty="0"/>
              <a:t> 모터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노란색은 모터의 움직임을 담당하는 핀으로서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아두이노의</a:t>
            </a:r>
            <a:r>
              <a:rPr lang="ko-KR" altLang="en-US" dirty="0"/>
              <a:t> 디지털 핀에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빨간색은 전원 공급을 위한 핀으로 </a:t>
            </a:r>
            <a:r>
              <a:rPr lang="ko-KR" altLang="en-US" dirty="0" err="1"/>
              <a:t>아두이노의</a:t>
            </a:r>
            <a:endParaRPr lang="en-US" altLang="ko-KR" dirty="0"/>
          </a:p>
          <a:p>
            <a:r>
              <a:rPr lang="en-US" altLang="ko-KR" dirty="0"/>
              <a:t> 5V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검은색은 </a:t>
            </a:r>
            <a:r>
              <a:rPr lang="en-US" altLang="ko-KR" dirty="0"/>
              <a:t>GND</a:t>
            </a:r>
            <a:r>
              <a:rPr lang="ko-KR" altLang="en-US" dirty="0"/>
              <a:t>핀으로 </a:t>
            </a:r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GND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5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7AFF20-6625-4089-9C46-5940D57E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34" y="0"/>
            <a:ext cx="8494334" cy="400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556FF-C3E3-4BAC-A796-60CC62F820DB}"/>
              </a:ext>
            </a:extLst>
          </p:cNvPr>
          <p:cNvSpPr txBox="1"/>
          <p:nvPr/>
        </p:nvSpPr>
        <p:spPr>
          <a:xfrm>
            <a:off x="4689446" y="426160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기본적인 연결구조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97FD6-200E-4EBE-A3B6-4E120979B4A3}"/>
              </a:ext>
            </a:extLst>
          </p:cNvPr>
          <p:cNvSpPr txBox="1"/>
          <p:nvPr/>
        </p:nvSpPr>
        <p:spPr>
          <a:xfrm>
            <a:off x="1664734" y="4915949"/>
            <a:ext cx="6286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RX</a:t>
            </a:r>
            <a:r>
              <a:rPr lang="ko-KR" altLang="en-US" dirty="0"/>
              <a:t>는 </a:t>
            </a:r>
            <a:r>
              <a:rPr lang="en-US" altLang="ko-KR" dirty="0"/>
              <a:t>11</a:t>
            </a:r>
            <a:r>
              <a:rPr lang="ko-KR" altLang="en-US" dirty="0"/>
              <a:t>번</a:t>
            </a:r>
            <a:r>
              <a:rPr lang="en-US" altLang="ko-KR" dirty="0"/>
              <a:t>, TX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번</a:t>
            </a:r>
            <a:r>
              <a:rPr lang="en-US" altLang="ko-KR" dirty="0"/>
              <a:t>, SERVO</a:t>
            </a:r>
            <a:r>
              <a:rPr lang="ko-KR" altLang="en-US" dirty="0"/>
              <a:t>모터는 </a:t>
            </a:r>
            <a:r>
              <a:rPr lang="en-US" altLang="ko-KR" dirty="0"/>
              <a:t>7</a:t>
            </a:r>
            <a:r>
              <a:rPr lang="ko-KR" altLang="en-US" dirty="0"/>
              <a:t>번 디지털 핀에 연결</a:t>
            </a:r>
            <a:endParaRPr lang="en-US" altLang="ko-KR" dirty="0"/>
          </a:p>
          <a:p>
            <a:r>
              <a:rPr lang="ko-KR" altLang="en-US" dirty="0"/>
              <a:t>빨간색 선은 </a:t>
            </a:r>
            <a:r>
              <a:rPr lang="en-US" altLang="ko-KR" dirty="0"/>
              <a:t>+</a:t>
            </a:r>
            <a:r>
              <a:rPr lang="ko-KR" altLang="en-US" dirty="0"/>
              <a:t>극</a:t>
            </a:r>
            <a:r>
              <a:rPr lang="en-US" altLang="ko-KR" dirty="0"/>
              <a:t>, </a:t>
            </a:r>
            <a:r>
              <a:rPr lang="ko-KR" altLang="en-US" dirty="0"/>
              <a:t>검은색은 </a:t>
            </a:r>
            <a:r>
              <a:rPr lang="en-US" altLang="ko-KR" dirty="0"/>
              <a:t>–</a:t>
            </a:r>
            <a:r>
              <a:rPr lang="ko-KR" altLang="en-US" dirty="0"/>
              <a:t>극을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6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석현</dc:creator>
  <cp:lastModifiedBy>문 석현</cp:lastModifiedBy>
  <cp:revision>8</cp:revision>
  <dcterms:created xsi:type="dcterms:W3CDTF">2018-10-11T05:01:11Z</dcterms:created>
  <dcterms:modified xsi:type="dcterms:W3CDTF">2018-10-11T06:19:06Z</dcterms:modified>
</cp:coreProperties>
</file>