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64" r:id="rId4"/>
    <p:sldId id="268" r:id="rId5"/>
    <p:sldId id="270" r:id="rId6"/>
    <p:sldId id="267" r:id="rId7"/>
    <p:sldId id="269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1354" autoAdjust="0"/>
  </p:normalViewPr>
  <p:slideViewPr>
    <p:cSldViewPr snapToGrid="0">
      <p:cViewPr varScale="1">
        <p:scale>
          <a:sx n="118" d="100"/>
          <a:sy n="118" d="100"/>
        </p:scale>
        <p:origin x="1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A7AC-9A0E-4B43-8A6E-9253AC5AE748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0C79-F867-43FF-98B9-B0260DC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80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553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have issue to display resource in html file</a:t>
            </a:r>
          </a:p>
          <a:p>
            <a:r>
              <a:rPr lang="en-SG" dirty="0"/>
              <a:t>It is okay to send request, let </a:t>
            </a:r>
            <a:r>
              <a:rPr lang="en-SG" dirty="0" err="1"/>
              <a:t>intercepter</a:t>
            </a:r>
            <a:r>
              <a:rPr lang="en-SG" dirty="0"/>
              <a:t> to add the </a:t>
            </a:r>
            <a:r>
              <a:rPr lang="en-SG" dirty="0" err="1"/>
              <a:t>jwt</a:t>
            </a:r>
            <a:r>
              <a:rPr lang="en-SG" dirty="0"/>
              <a:t> token, backend also can successfully send the </a:t>
            </a:r>
            <a:r>
              <a:rPr lang="en-SG" dirty="0" err="1"/>
              <a:t>responseEntity</a:t>
            </a:r>
            <a:r>
              <a:rPr lang="en-SG" dirty="0"/>
              <a:t>, but I have not figure out how to display the media resource from the response in html.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Auditing for post entity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Uisng</a:t>
            </a:r>
            <a:r>
              <a:rPr lang="en-SG" dirty="0"/>
              <a:t> </a:t>
            </a:r>
            <a:r>
              <a:rPr lang="en-SG" dirty="0" err="1"/>
              <a:t>jwt</a:t>
            </a:r>
            <a:r>
              <a:rPr lang="en-SG" dirty="0"/>
              <a:t> token and spring security for </a:t>
            </a:r>
            <a:r>
              <a:rPr lang="en-SG" dirty="0" err="1"/>
              <a:t>anthentication</a:t>
            </a:r>
            <a:r>
              <a:rPr lang="en-SG" dirty="0"/>
              <a:t>,  </a:t>
            </a:r>
            <a:r>
              <a:rPr lang="en-SG" dirty="0" err="1"/>
              <a:t>jwt</a:t>
            </a:r>
            <a:r>
              <a:rPr lang="en-SG" dirty="0"/>
              <a:t> token contains information for example, username and role: either admin or user role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Auth guard : decided whether particular path be accessible to user or not. Fetch the token, use token to fetch role, </a:t>
            </a:r>
            <a:r>
              <a:rPr lang="en-SG" dirty="0" err="1"/>
              <a:t>allowRole</a:t>
            </a:r>
            <a:r>
              <a:rPr lang="en-SG" dirty="0"/>
              <a:t> and actual role are match, then allow. Otherwise we show message to show that path are not allowed to </a:t>
            </a:r>
            <a:r>
              <a:rPr lang="en-SG" dirty="0" err="1"/>
              <a:t>accesss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Intercepter</a:t>
            </a:r>
            <a:r>
              <a:rPr lang="en-SG" dirty="0"/>
              <a:t>: add header, before request send, </a:t>
            </a:r>
            <a:r>
              <a:rPr lang="en-SG" dirty="0" err="1"/>
              <a:t>intercepter</a:t>
            </a:r>
            <a:r>
              <a:rPr lang="en-SG" dirty="0"/>
              <a:t> will add no auth header for example </a:t>
            </a:r>
            <a:r>
              <a:rPr lang="en-SG" dirty="0" err="1"/>
              <a:t>signin</a:t>
            </a:r>
            <a:r>
              <a:rPr lang="en-SG" dirty="0"/>
              <a:t>, signup request</a:t>
            </a:r>
          </a:p>
          <a:p>
            <a:r>
              <a:rPr lang="en-SG" dirty="0"/>
              <a:t>Or adding JWT token to request call other </a:t>
            </a:r>
            <a:r>
              <a:rPr lang="en-SG" dirty="0" err="1"/>
              <a:t>api</a:t>
            </a:r>
            <a:r>
              <a:rPr lang="en-SG" dirty="0"/>
              <a:t>, automatically add </a:t>
            </a:r>
            <a:r>
              <a:rPr lang="en-SG" dirty="0" err="1"/>
              <a:t>jwt</a:t>
            </a:r>
            <a:r>
              <a:rPr lang="en-SG" dirty="0"/>
              <a:t> token to the request header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35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Normal visitor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No need to have the authorization header for user login (/</a:t>
            </a:r>
            <a:r>
              <a:rPr lang="en-SG" dirty="0" err="1"/>
              <a:t>anthenticate</a:t>
            </a:r>
            <a:r>
              <a:rPr lang="en-SG" dirty="0"/>
              <a:t>) and user sign up(/</a:t>
            </a:r>
            <a:r>
              <a:rPr lang="en-SG" dirty="0" err="1"/>
              <a:t>registerNewUser</a:t>
            </a:r>
            <a:r>
              <a:rPr lang="en-SG" dirty="0"/>
              <a:t>)</a:t>
            </a:r>
          </a:p>
          <a:p>
            <a:r>
              <a:rPr lang="en-SG" dirty="0"/>
              <a:t>Do not need to use JWT token, no need to verify </a:t>
            </a:r>
            <a:r>
              <a:rPr lang="en-SG" dirty="0" err="1"/>
              <a:t>jwt</a:t>
            </a:r>
            <a:r>
              <a:rPr lang="en-SG" dirty="0"/>
              <a:t> token for this two paths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4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Login as admin</a:t>
            </a:r>
          </a:p>
          <a:p>
            <a:endParaRPr lang="en-SG" dirty="0"/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AuthGuard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used to protect the routes from unauthorized access in angular.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@PreAuthorize </a:t>
            </a:r>
            <a:r>
              <a:rPr lang="en-SG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annotation </a:t>
            </a:r>
            <a:r>
              <a:rPr lang="en-SG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 security: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means that access will only be allowed for users with the role “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Admin_Role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"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Target user is not admin: update and delete admin request will fail in backend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back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Update user Postman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90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Login as admin</a:t>
            </a:r>
          </a:p>
          <a:p>
            <a:endParaRPr lang="en-SG" dirty="0"/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AuthGuard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used to protect the routes from unauthorized access in angular.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@PreAuthorize </a:t>
            </a:r>
            <a:r>
              <a:rPr lang="en-SG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annotation </a:t>
            </a:r>
            <a:r>
              <a:rPr lang="en-SG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 security: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means that access will only be allowed for users with the role “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Admin_Role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"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Target user is not admin: update and delete admin request will fail in backend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back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Update user Postman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30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Login as user</a:t>
            </a:r>
          </a:p>
          <a:p>
            <a:endParaRPr lang="en-SG" dirty="0"/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AuthGuard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used to protect the routes from unauthorized access in angular.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@PreAuthorize </a:t>
            </a:r>
            <a:r>
              <a:rPr lang="en-SG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annotation </a:t>
            </a:r>
            <a:r>
              <a:rPr lang="en-SG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 security: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means that access will only be allowed for users with the role “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User_Role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"</a:t>
            </a:r>
            <a:endParaRPr lang="en-SG" sz="1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22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Login as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5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Login as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42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Login as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0C79-F867-43FF-98B9-B0260DC00A4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31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B317-573F-470A-99B8-96AF58C19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D0120-4CD9-4363-94C2-4803BF4CE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3C50-FDD5-4937-96B2-761508D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2F72-BBB6-463E-80F8-5D31FF10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8BD5-790E-4EA0-8592-17066753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1AD9-D91A-4FBC-B2B0-71A63D6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61F2C-4D82-4DE8-83D0-ECE66626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8999-FA47-4058-B5B1-F8B36E66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F6BD-13B3-4866-AC62-5990F15A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6B5C-9813-4C6A-BA11-B12FC8A2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5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654DC-1BBF-4C7E-B43B-B5DADEC82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7E1F1-C6A8-4A0C-B500-942CA646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432F-50FB-4063-8CF9-B5997979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107B-A8AD-4468-A6BE-6B6218EF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F0AA-745B-4951-B350-F8E441B2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7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CD9A-3BA6-4F4B-9ED1-FEA8F593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B75D-92EF-4F8A-A33B-937CAB06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5EE0-62B1-4E1C-B60C-26792300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DA4F-A28C-4B38-A75E-C181D1C4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B02C-FB42-45B3-BF03-BEE1C2F1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9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109-AE80-4ECC-815C-DEC34CF0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A445-1C2D-47F6-98F3-EDAF5406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C0A3B-A1E7-4293-BC78-5E3FE214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A5C4-6BA0-497A-8F05-710288DF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07C5-6B98-4CAD-8C6A-10E4BA21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01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B295-7C6A-475F-BD60-D07A8FE7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183C-EE6F-4A8A-A295-8FE3967A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CBC62-6146-4EFE-92BF-0A0F430D1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FEF16-94D3-4456-BFE9-F94DD983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86D08-0858-4DA2-94E3-361B5AC1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A757-AFFD-426B-AAE9-98108C3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74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4E16-2F7E-4231-87F1-E04213C1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A566-1A4F-4D66-824D-DBE2E59A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97488-A9CA-49BF-9AC8-FC196CF0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02DE7-7F23-4196-AC34-6E91DF2CD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B48B7-CE62-4EE7-B32E-E49D6DCD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56EA6-132C-4C3F-871C-9541896D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62A32-F22A-44D7-9842-079C4F9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4AC6D-6D02-4F66-8B7B-97ED0299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5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0D28-4021-4299-B8C1-2041A25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EB008-4076-449B-8B93-CD473810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78169-6B54-467A-8975-AEBD5C16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69A8-B1D0-4FE7-98A5-4F519B2E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2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19534-F90E-4733-93D8-49F7DCE8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96D73-5A79-42F9-B5BC-46282A6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A1AB-7906-4BAC-9966-13FF2097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69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E4F1-9E5B-4EDF-A333-BB94901C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EE19-D20D-46C4-9E28-6C38BC82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41B76-0D30-444D-BFB3-C1B1A3CC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831B4-1252-4E4E-AFDB-1D52257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ED10A-6DF0-4F40-8BEE-6A684FB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B3E5-5F94-47E8-9599-007B0807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2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8087-5AE8-486C-A382-61857E2B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D7503-AFA6-43EE-85FF-E307B89C8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3EA2-AF4C-4CA6-BBE2-7A594D32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5B2F-68A3-485A-910A-49C406B6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E7AD-0B06-4F79-81D5-0272F933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3CCEC-C2A7-481F-9F5B-C178CB6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8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ED23E-19C1-404E-B882-CB17F3E4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EA17-2B05-4AC1-A752-A41348AB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9223-D554-4370-B1EF-E4D20D4E2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99BF-02A0-4464-9D18-9BA1D4FD0887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D35-6282-4C76-9F0F-43DDD5EB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B521-8B12-4CF8-8BFA-AEE868CD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CAE6-F1EE-4EF0-AF92-AAAA55DEE5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2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0EA53-5340-7920-5E28-070E0443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118290"/>
            <a:ext cx="3657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7A703-B043-F08B-127F-37B8990B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873657"/>
            <a:ext cx="1190625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D390C-B00C-39FD-629F-916F8F084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4276725"/>
            <a:ext cx="2495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C0E0B-5AB5-7586-51F0-FADFB2BD52BF}"/>
              </a:ext>
            </a:extLst>
          </p:cNvPr>
          <p:cNvSpPr txBox="1"/>
          <p:nvPr/>
        </p:nvSpPr>
        <p:spPr>
          <a:xfrm>
            <a:off x="0" y="0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FileController.java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CC57348-1B09-29A2-0785-999AFF264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13524"/>
              </p:ext>
            </p:extLst>
          </p:nvPr>
        </p:nvGraphicFramePr>
        <p:xfrm>
          <a:off x="94422" y="719666"/>
          <a:ext cx="1200646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639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57081138"/>
                    </a:ext>
                  </a:extLst>
                </a:gridCol>
                <a:gridCol w="2241274">
                  <a:extLst>
                    <a:ext uri="{9D8B030D-6E8A-4147-A177-3AD203B41FA5}">
                      <a16:colId xmlns:a16="http://schemas.microsoft.com/office/drawing/2014/main" val="18895145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2782954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JWT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</a:t>
                      </a:r>
                    </a:p>
                    <a:p>
                      <a:pPr algn="ctr"/>
                      <a:r>
                        <a:rPr lang="en-SG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AuthGuard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</a:t>
                      </a:r>
                    </a:p>
                    <a:p>
                      <a:pPr algn="ctr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@PreAuthorize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/files/{user}/{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}/{filename}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Get media source and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1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43D1A-2D8C-1673-F375-4BA5138F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9918"/>
            <a:ext cx="12192000" cy="27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5BDE72-EDEF-40E0-911E-973DDAA6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15126"/>
              </p:ext>
            </p:extLst>
          </p:nvPr>
        </p:nvGraphicFramePr>
        <p:xfrm>
          <a:off x="94422" y="719666"/>
          <a:ext cx="1200646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376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1705376">
                  <a:extLst>
                    <a:ext uri="{9D8B030D-6E8A-4147-A177-3AD203B41FA5}">
                      <a16:colId xmlns:a16="http://schemas.microsoft.com/office/drawing/2014/main" val="757081138"/>
                    </a:ext>
                  </a:extLst>
                </a:gridCol>
                <a:gridCol w="4318552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4055164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JWT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/api/v0/</a:t>
                      </a:r>
                      <a:r>
                        <a:rPr lang="en-SG" dirty="0" err="1"/>
                        <a:t>signin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 required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username: @NotBlank</a:t>
                      </a:r>
                    </a:p>
                    <a:p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 @NotBlank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api/v0/signup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userName</a:t>
                      </a:r>
                      <a:r>
                        <a:rPr lang="en-SG" dirty="0"/>
                        <a:t>: [a-z0-9]{3,8}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userFirstName</a:t>
                      </a:r>
                      <a:r>
                        <a:rPr lang="en-SG" dirty="0"/>
                        <a:t>:[a-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userLastName</a:t>
                      </a:r>
                      <a:r>
                        <a:rPr lang="en-SG" dirty="0"/>
                        <a:t>“: 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At least one digit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At least one upper case ASCII letter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At least one lower case ASCII letter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5-10 chars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no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userName</a:t>
                      </a:r>
                      <a:r>
                        <a:rPr lang="en-SG" dirty="0"/>
                        <a:t>: [a-z0-9]{3,8}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userFirstName</a:t>
                      </a:r>
                      <a:r>
                        <a:rPr lang="en-SG" dirty="0"/>
                        <a:t>:[a-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userLastName</a:t>
                      </a:r>
                      <a:r>
                        <a:rPr lang="en-SG" dirty="0"/>
                        <a:t>“: 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At least one digit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At least one upper case ASCII letter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At least one lower case ASCII letter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5-10 chars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no white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83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FF2114-BDC7-DEAD-3C4E-857AF10BD33E}"/>
              </a:ext>
            </a:extLst>
          </p:cNvPr>
          <p:cNvSpPr txBox="1"/>
          <p:nvPr/>
        </p:nvSpPr>
        <p:spPr>
          <a:xfrm>
            <a:off x="94422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Normal visitor</a:t>
            </a:r>
          </a:p>
          <a:p>
            <a:r>
              <a:rPr lang="en-SG" dirty="0"/>
              <a:t>AuthController.java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72293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08AAF2D-8C79-3173-2293-EBFE9FE4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91620"/>
              </p:ext>
            </p:extLst>
          </p:nvPr>
        </p:nvGraphicFramePr>
        <p:xfrm>
          <a:off x="94422" y="719666"/>
          <a:ext cx="1200646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639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57081138"/>
                    </a:ext>
                  </a:extLst>
                </a:gridCol>
                <a:gridCol w="2241274">
                  <a:extLst>
                    <a:ext uri="{9D8B030D-6E8A-4147-A177-3AD203B41FA5}">
                      <a16:colId xmlns:a16="http://schemas.microsoft.com/office/drawing/2014/main" val="18895145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2782954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JWT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</a:t>
                      </a:r>
                    </a:p>
                    <a:p>
                      <a:pPr algn="ctr"/>
                      <a:r>
                        <a:rPr lang="en-SG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AuthGuard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forAdmin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get all users – user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/api/v0/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Get any user info for updating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2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updateUser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update user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user is not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deleteUser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Delete user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user is not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275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D4A3C5-2925-E415-01D3-9A28FEBCE528}"/>
              </a:ext>
            </a:extLst>
          </p:cNvPr>
          <p:cNvSpPr txBox="1"/>
          <p:nvPr/>
        </p:nvSpPr>
        <p:spPr>
          <a:xfrm>
            <a:off x="0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Login as admin</a:t>
            </a:r>
          </a:p>
          <a:p>
            <a:r>
              <a:rPr lang="en-SG" dirty="0"/>
              <a:t>AdminController.java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87122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D4A3C5-2925-E415-01D3-9A28FEBCE528}"/>
              </a:ext>
            </a:extLst>
          </p:cNvPr>
          <p:cNvSpPr txBox="1"/>
          <p:nvPr/>
        </p:nvSpPr>
        <p:spPr>
          <a:xfrm>
            <a:off x="0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Login as admin</a:t>
            </a:r>
          </a:p>
          <a:p>
            <a:r>
              <a:rPr lang="en-SG" dirty="0"/>
              <a:t>AdminController.java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70E6CD1-4466-EF91-3125-C31B10C39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42577"/>
              </p:ext>
            </p:extLst>
          </p:nvPr>
        </p:nvGraphicFramePr>
        <p:xfrm>
          <a:off x="101874" y="933505"/>
          <a:ext cx="11986591" cy="205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162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4160899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3995530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 Validation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 Validation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1541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api/v0/</a:t>
                      </a:r>
                      <a:r>
                        <a:rPr lang="en-SG" dirty="0" err="1"/>
                        <a:t>updateUser</a:t>
                      </a:r>
                      <a:r>
                        <a:rPr lang="en-SG" dirty="0"/>
                        <a:t>/{</a:t>
                      </a:r>
                      <a:r>
                        <a:rPr lang="en-SG" dirty="0" err="1"/>
                        <a:t>userName</a:t>
                      </a:r>
                      <a:r>
                        <a:rPr lang="en-SG" dirty="0"/>
                        <a:t>}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userName</a:t>
                      </a:r>
                      <a:r>
                        <a:rPr lang="en-SG" dirty="0"/>
                        <a:t>: [a-z0-9]{3,8}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userFirstName</a:t>
                      </a:r>
                      <a:r>
                        <a:rPr lang="en-SG" dirty="0"/>
                        <a:t>:[a-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userLastName</a:t>
                      </a:r>
                      <a:r>
                        <a:rPr lang="en-SG" dirty="0"/>
                        <a:t>“: 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 optional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userName</a:t>
                      </a:r>
                      <a:r>
                        <a:rPr lang="en-SG" dirty="0"/>
                        <a:t>: [a-z0-9]{3,8}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userFirstName</a:t>
                      </a:r>
                      <a:r>
                        <a:rPr lang="en-SG" dirty="0"/>
                        <a:t>:[a-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userLastName</a:t>
                      </a:r>
                      <a:r>
                        <a:rPr lang="en-SG" dirty="0"/>
                        <a:t>“: [a-</a:t>
                      </a:r>
                      <a:r>
                        <a:rPr lang="en-SG" dirty="0" err="1"/>
                        <a:t>zA</a:t>
                      </a:r>
                      <a:r>
                        <a:rPr lang="en-SG" dirty="0"/>
                        <a:t>-Z]{3,8}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userPassword</a:t>
                      </a:r>
                      <a:r>
                        <a:rPr lang="en-SG" dirty="0"/>
                        <a:t>: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 optional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SG" dirty="0"/>
                        <a:t>0-8 char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172292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9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08AAF2D-8C79-3173-2293-EBFE9FE4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95609"/>
              </p:ext>
            </p:extLst>
          </p:nvPr>
        </p:nvGraphicFramePr>
        <p:xfrm>
          <a:off x="94422" y="719666"/>
          <a:ext cx="1200646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639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57081138"/>
                    </a:ext>
                  </a:extLst>
                </a:gridCol>
                <a:gridCol w="2241274">
                  <a:extLst>
                    <a:ext uri="{9D8B030D-6E8A-4147-A177-3AD203B41FA5}">
                      <a16:colId xmlns:a16="http://schemas.microsoft.com/office/drawing/2014/main" val="18895145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2782954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JWT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</a:t>
                      </a:r>
                    </a:p>
                    <a:p>
                      <a:pPr algn="ctr"/>
                      <a:r>
                        <a:rPr lang="en-SG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AuthGuard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</a:t>
                      </a:r>
                    </a:p>
                    <a:p>
                      <a:pPr algn="ctr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@PreAuthorize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forUser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get all posts belong to this user – post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createPostWithFile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Create a post with media(photo/video)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createPostWithHyperlink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Create a post with online hyperlink (online picture, online video)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9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D4A3C5-2925-E415-01D3-9A28FEBCE528}"/>
              </a:ext>
            </a:extLst>
          </p:cNvPr>
          <p:cNvSpPr txBox="1"/>
          <p:nvPr/>
        </p:nvSpPr>
        <p:spPr>
          <a:xfrm>
            <a:off x="0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Login as user</a:t>
            </a:r>
          </a:p>
          <a:p>
            <a:r>
              <a:rPr lang="en-SG" dirty="0"/>
              <a:t>UserController.java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14662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D4A3C5-2925-E415-01D3-9A28FEBCE528}"/>
              </a:ext>
            </a:extLst>
          </p:cNvPr>
          <p:cNvSpPr txBox="1"/>
          <p:nvPr/>
        </p:nvSpPr>
        <p:spPr>
          <a:xfrm>
            <a:off x="0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Login as user</a:t>
            </a:r>
          </a:p>
          <a:p>
            <a:r>
              <a:rPr lang="en-SG" dirty="0"/>
              <a:t>UserController.java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B48C2A8-D5B2-0F2B-971F-2DC65430C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23882"/>
              </p:ext>
            </p:extLst>
          </p:nvPr>
        </p:nvGraphicFramePr>
        <p:xfrm>
          <a:off x="101874" y="1112299"/>
          <a:ext cx="11986591" cy="346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162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4160899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3995530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0325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 Validation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 Validation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1758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createPostWithFile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&lt;Type + content + post caption&gt;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Image + </a:t>
                      </a:r>
                      <a:r>
                        <a:rPr lang="en-SG" dirty="0" err="1"/>
                        <a:t>image_file</a:t>
                      </a:r>
                      <a:r>
                        <a:rPr lang="en-SG" dirty="0"/>
                        <a:t> + caption</a:t>
                      </a:r>
                    </a:p>
                    <a:p>
                      <a:r>
                        <a:rPr lang="en-SG" dirty="0"/>
                        <a:t>Video + </a:t>
                      </a:r>
                      <a:r>
                        <a:rPr lang="en-SG" dirty="0" err="1"/>
                        <a:t>video_file</a:t>
                      </a:r>
                      <a:r>
                        <a:rPr lang="en-SG" dirty="0"/>
                        <a:t>+ caption</a:t>
                      </a:r>
                    </a:p>
                    <a:p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[disabled]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1722927518"/>
                  </a:ext>
                </a:extLst>
              </a:tr>
              <a:tr h="136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createPostWithHyperlink</a:t>
                      </a:r>
                      <a:endParaRPr lang="en-SG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Hyperlink + link + caption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[disabled]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91489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8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08AAF2D-8C79-3173-2293-EBFE9FE4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50536"/>
              </p:ext>
            </p:extLst>
          </p:nvPr>
        </p:nvGraphicFramePr>
        <p:xfrm>
          <a:off x="94422" y="719666"/>
          <a:ext cx="1200646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639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57081138"/>
                    </a:ext>
                  </a:extLst>
                </a:gridCol>
                <a:gridCol w="2241274">
                  <a:extLst>
                    <a:ext uri="{9D8B030D-6E8A-4147-A177-3AD203B41FA5}">
                      <a16:colId xmlns:a16="http://schemas.microsoft.com/office/drawing/2014/main" val="18895145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2782954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JWT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</a:t>
                      </a:r>
                    </a:p>
                    <a:p>
                      <a:pPr algn="ctr"/>
                      <a:r>
                        <a:rPr lang="en-SG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AuthGuard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</a:t>
                      </a:r>
                    </a:p>
                    <a:p>
                      <a:pPr algn="ctr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@PreAuthorize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getAllPosts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get all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/api/v0/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getPostById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Get a specific post’s detail</a:t>
                      </a:r>
                    </a:p>
                    <a:p>
                      <a:pPr algn="l"/>
                      <a:r>
                        <a:rPr lang="en-SG" dirty="0"/>
                        <a:t>Used after updating post/increasing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updatePost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Update hyperlink</a:t>
                      </a:r>
                    </a:p>
                    <a:p>
                      <a:pPr algn="l"/>
                      <a:r>
                        <a:rPr lang="en-SG" dirty="0"/>
                        <a:t>(Or/and)</a:t>
                      </a:r>
                    </a:p>
                    <a:p>
                      <a:pPr algn="l"/>
                      <a:r>
                        <a:rPr lang="en-SG" dirty="0"/>
                        <a:t>Update caption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updatePostWithFile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Update image/video</a:t>
                      </a:r>
                    </a:p>
                    <a:p>
                      <a:pPr algn="l"/>
                      <a:r>
                        <a:rPr lang="en-SG" dirty="0"/>
                        <a:t>(Or/and)</a:t>
                      </a:r>
                    </a:p>
                    <a:p>
                      <a:pPr algn="l"/>
                      <a:r>
                        <a:rPr lang="en-SG" dirty="0"/>
                        <a:t>Update caption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addViewsCount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Click to show image/video to increase view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deletePost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Delete a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role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926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D4A3C5-2925-E415-01D3-9A28FEBCE528}"/>
              </a:ext>
            </a:extLst>
          </p:cNvPr>
          <p:cNvSpPr txBox="1"/>
          <p:nvPr/>
        </p:nvSpPr>
        <p:spPr>
          <a:xfrm>
            <a:off x="0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Login as user or admin</a:t>
            </a:r>
          </a:p>
          <a:p>
            <a:r>
              <a:rPr lang="en-SG" dirty="0"/>
              <a:t>PostController.java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9269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D4A3C5-2925-E415-01D3-9A28FEBCE528}"/>
              </a:ext>
            </a:extLst>
          </p:cNvPr>
          <p:cNvSpPr txBox="1"/>
          <p:nvPr/>
        </p:nvSpPr>
        <p:spPr>
          <a:xfrm>
            <a:off x="0" y="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Login as user</a:t>
            </a:r>
          </a:p>
          <a:p>
            <a:r>
              <a:rPr lang="en-SG" dirty="0"/>
              <a:t>UserController.java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B48C2A8-D5B2-0F2B-971F-2DC65430C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45065"/>
              </p:ext>
            </p:extLst>
          </p:nvPr>
        </p:nvGraphicFramePr>
        <p:xfrm>
          <a:off x="101874" y="1112299"/>
          <a:ext cx="11986591" cy="354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326">
                  <a:extLst>
                    <a:ext uri="{9D8B030D-6E8A-4147-A177-3AD203B41FA5}">
                      <a16:colId xmlns:a16="http://schemas.microsoft.com/office/drawing/2014/main" val="703543136"/>
                    </a:ext>
                  </a:extLst>
                </a:gridCol>
                <a:gridCol w="5034280">
                  <a:extLst>
                    <a:ext uri="{9D8B030D-6E8A-4147-A177-3AD203B41FA5}">
                      <a16:colId xmlns:a16="http://schemas.microsoft.com/office/drawing/2014/main" val="329483804"/>
                    </a:ext>
                  </a:extLst>
                </a:gridCol>
                <a:gridCol w="3548985">
                  <a:extLst>
                    <a:ext uri="{9D8B030D-6E8A-4147-A177-3AD203B41FA5}">
                      <a16:colId xmlns:a16="http://schemas.microsoft.com/office/drawing/2014/main" val="3922799602"/>
                    </a:ext>
                  </a:extLst>
                </a:gridCol>
              </a:tblGrid>
              <a:tr h="30325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Frontend Validation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Backend Validation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916406901"/>
                  </a:ext>
                </a:extLst>
              </a:tr>
              <a:tr h="1758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updatePost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Update to hyperlink post 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[disabled] when !{5, 120} or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link.trim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().length===0</a:t>
                      </a:r>
                      <a:endParaRPr lang="en-SG" dirty="0"/>
                    </a:p>
                    <a:p>
                      <a:endParaRPr lang="en-SG" dirty="0"/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[disabled] if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invaild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caption ({5,120})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Admin </a:t>
                      </a:r>
                    </a:p>
                    <a:p>
                      <a:r>
                        <a:rPr lang="en-SG" dirty="0"/>
                        <a:t>or </a:t>
                      </a:r>
                    </a:p>
                    <a:p>
                      <a:r>
                        <a:rPr lang="en-SG" dirty="0"/>
                        <a:t>Login user is the same use who created the post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1722927518"/>
                  </a:ext>
                </a:extLst>
              </a:tr>
              <a:tr h="136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api/v0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updatePostWithFile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Image/file + media file + caption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[disabled] if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invaild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Admin </a:t>
                      </a:r>
                    </a:p>
                    <a:p>
                      <a:r>
                        <a:rPr lang="en-SG" dirty="0"/>
                        <a:t>or </a:t>
                      </a:r>
                    </a:p>
                    <a:p>
                      <a:r>
                        <a:rPr lang="en-SG" dirty="0"/>
                        <a:t>Login user is the same use who created the post</a:t>
                      </a:r>
                    </a:p>
                    <a:p>
                      <a:endParaRPr lang="en-SG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val="91489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60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1106</Words>
  <Application>Microsoft Office PowerPoint</Application>
  <PresentationFormat>Widescreen</PresentationFormat>
  <Paragraphs>257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SHUFA</dc:creator>
  <cp:lastModifiedBy>WEN SHUFA</cp:lastModifiedBy>
  <cp:revision>66</cp:revision>
  <dcterms:created xsi:type="dcterms:W3CDTF">2022-04-24T08:29:26Z</dcterms:created>
  <dcterms:modified xsi:type="dcterms:W3CDTF">2022-05-07T09:04:53Z</dcterms:modified>
</cp:coreProperties>
</file>