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6" r:id="rId9"/>
    <p:sldId id="275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 snapToObjects="1">
      <p:cViewPr>
        <p:scale>
          <a:sx n="70" d="100"/>
          <a:sy n="70" d="100"/>
        </p:scale>
        <p:origin x="-1206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97AB846-591E-4C4E-A8FB-FB16D69F2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91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5CE11EC-7208-4A77-8F97-E3934EE37C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0341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F2281B-53EF-48AE-B795-DF41FCE31103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230030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EDA7B4-E421-4FD2-9F92-1B4737CC9E62}" type="slidenum">
              <a:rPr lang="en-GB" altLang="en-US" b="0"/>
              <a:pPr/>
              <a:t>10</a:t>
            </a:fld>
            <a:endParaRPr lang="en-GB" altLang="en-US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95058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71EE42-5467-4082-AC25-432CABB385C3}" type="slidenum">
              <a:rPr lang="en-GB" altLang="en-US" b="0"/>
              <a:pPr/>
              <a:t>11</a:t>
            </a:fld>
            <a:endParaRPr lang="en-GB" altLang="en-US" b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1173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11F20E-CB13-4327-BA55-E54BBAACC7F8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0701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6CE5CA-AD77-4C4B-9D88-B940675C3014}" type="slidenum">
              <a:rPr lang="en-GB" altLang="en-US" b="0"/>
              <a:pPr/>
              <a:t>3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01378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5B5C78-03CF-4909-B1FD-37765114473D}" type="slidenum">
              <a:rPr lang="en-GB" altLang="en-US" b="0"/>
              <a:pPr/>
              <a:t>4</a:t>
            </a:fld>
            <a:endParaRPr lang="en-GB" altLang="en-US" b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161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71EE42-5467-4082-AC25-432CABB385C3}" type="slidenum">
              <a:rPr lang="en-GB" altLang="en-US" b="0"/>
              <a:pPr/>
              <a:t>5</a:t>
            </a:fld>
            <a:endParaRPr lang="en-GB" altLang="en-US" b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1173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C1B9FED-D2B9-4BB8-A957-7D82E880DF20}" type="slidenum">
              <a:rPr lang="en-GB" altLang="en-US" b="0"/>
              <a:pPr/>
              <a:t>6</a:t>
            </a:fld>
            <a:endParaRPr lang="en-GB" altLang="en-US" b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29033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EDA7B4-E421-4FD2-9F92-1B4737CC9E62}" type="slidenum">
              <a:rPr lang="en-GB" altLang="en-US" b="0"/>
              <a:pPr/>
              <a:t>7</a:t>
            </a:fld>
            <a:endParaRPr lang="en-GB" altLang="en-US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9505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EDA7B4-E421-4FD2-9F92-1B4737CC9E62}" type="slidenum">
              <a:rPr lang="en-GB" altLang="en-US" b="0"/>
              <a:pPr/>
              <a:t>8</a:t>
            </a:fld>
            <a:endParaRPr lang="en-GB" altLang="en-US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95058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EDA7B4-E421-4FD2-9F92-1B4737CC9E62}" type="slidenum">
              <a:rPr lang="en-GB" altLang="en-US" b="0"/>
              <a:pPr/>
              <a:t>9</a:t>
            </a:fld>
            <a:endParaRPr lang="en-GB" altLang="en-US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9505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1"/>
          <p:cNvSpPr>
            <a:spLocks noChangeArrowheads="1"/>
          </p:cNvSpPr>
          <p:nvPr/>
        </p:nvSpPr>
        <p:spPr bwMode="auto">
          <a:xfrm>
            <a:off x="1527175" y="1295400"/>
            <a:ext cx="7620000" cy="556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" name="Rectangle 2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" name="Rectangle 256"/>
          <p:cNvSpPr>
            <a:spLocks noChangeArrowheads="1"/>
          </p:cNvSpPr>
          <p:nvPr/>
        </p:nvSpPr>
        <p:spPr bwMode="auto">
          <a:xfrm>
            <a:off x="3175" y="1295400"/>
            <a:ext cx="1524000" cy="5562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" name="Rectangle 257"/>
          <p:cNvSpPr>
            <a:spLocks noChangeArrowheads="1"/>
          </p:cNvSpPr>
          <p:nvPr/>
        </p:nvSpPr>
        <p:spPr bwMode="auto">
          <a:xfrm>
            <a:off x="1527175" y="457200"/>
            <a:ext cx="7616825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703388" y="2349500"/>
            <a:ext cx="7008812" cy="1114425"/>
          </a:xfrm>
          <a:noFill/>
          <a:effectLst>
            <a:outerShdw dist="35921" dir="2700000" algn="ctr" rotWithShape="0">
              <a:schemeClr val="accent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03388" y="3513138"/>
            <a:ext cx="7008812" cy="1068387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" name="Rectangle 25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5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95039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19853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0588" y="457200"/>
            <a:ext cx="1903412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7175" y="457200"/>
            <a:ext cx="5561013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96081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999834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95044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6593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15269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60739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9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97179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49006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00128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62300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44569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020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690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7175" y="1484313"/>
            <a:ext cx="6357938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" name="Rectangle 2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0" name="Rectangle 218"/>
          <p:cNvSpPr>
            <a:spLocks noChangeArrowheads="1"/>
          </p:cNvSpPr>
          <p:nvPr/>
        </p:nvSpPr>
        <p:spPr bwMode="auto">
          <a:xfrm>
            <a:off x="3175" y="1295400"/>
            <a:ext cx="1524000" cy="5562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1" name="Rectangle 220"/>
          <p:cNvSpPr>
            <a:spLocks noGrp="1" noChangeArrowheads="1"/>
          </p:cNvSpPr>
          <p:nvPr>
            <p:ph type="title"/>
          </p:nvPr>
        </p:nvSpPr>
        <p:spPr bwMode="auto">
          <a:xfrm>
            <a:off x="1527175" y="457200"/>
            <a:ext cx="7616825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SearchQook</a:t>
            </a:r>
            <a:r>
              <a:rPr lang="en-US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en-US" sz="4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56176" y="5384949"/>
            <a:ext cx="2556024" cy="1068387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Effect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1091055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김웅빈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1191087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황보유란</a:t>
            </a:r>
            <a:endParaRPr lang="en-US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SearchQook</a:t>
            </a:r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명세서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82" y="1440160"/>
            <a:ext cx="2698398" cy="4797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1440160"/>
            <a:ext cx="406072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종료 화면</a:t>
            </a:r>
            <a:endParaRPr lang="en-US" altLang="ko-KR" sz="2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메인 화면으로 다시 </a:t>
            </a:r>
            <a:r>
              <a:rPr lang="ko-KR" altLang="en-US" sz="2000" dirty="0" err="1" smtClean="0"/>
              <a:t>돌아온뒤에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뒤로 버튼을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 누르면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어플리케이션이 종료 될 수 </a:t>
            </a:r>
            <a:r>
              <a:rPr lang="ko-KR" altLang="en-US" sz="2000" dirty="0" err="1" smtClean="0"/>
              <a:t>있게함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82" y="1440160"/>
            <a:ext cx="2895600" cy="485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48780"/>
            <a:ext cx="2878417" cy="51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882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pPr marL="514350" indent="-514350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회고</a:t>
            </a:r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1916832"/>
            <a:ext cx="78277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기획단계에서 상세한 기획을 하는 것이 얼마나 중요한지 깨달음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시행착오를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겪을시에는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빨리 계획을 수정하고 다음 단계로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넘어가는게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중요함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화면과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쓰는데 그쳤지만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기획을 하고 수정해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나가는 과정을 통해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방법론에 대한 실습을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한거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같아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뿌듯함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08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175" y="1295400"/>
            <a:ext cx="6357938" cy="55626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계획 및 개발 환경 소개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lang="en-US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SearchQook</a:t>
            </a:r>
            <a:r>
              <a:rPr lang="en-US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SearchQook</a:t>
            </a:r>
            <a:r>
              <a:rPr lang="en-US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명세서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회고</a:t>
            </a:r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pPr marL="514350" indent="-514350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계획 및 개발 환경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1440751"/>
            <a:ext cx="7128792" cy="2096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1623" y="3613080"/>
            <a:ext cx="51892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/>
              <a:t>1</a:t>
            </a:r>
            <a:r>
              <a:rPr lang="ko-KR" altLang="en-US" dirty="0"/>
              <a:t>주차 → 아이디어 회의</a:t>
            </a:r>
            <a:r>
              <a:rPr lang="en-US" altLang="ko-KR" dirty="0"/>
              <a:t>, </a:t>
            </a:r>
            <a:r>
              <a:rPr lang="ko-KR" altLang="en-US" dirty="0"/>
              <a:t>개발범위 설정</a:t>
            </a:r>
            <a:r>
              <a:rPr lang="en-US" altLang="ko-KR" dirty="0"/>
              <a:t>, </a:t>
            </a:r>
            <a:r>
              <a:rPr lang="ko-KR" altLang="en-US" dirty="0"/>
              <a:t>시장 조사</a:t>
            </a:r>
          </a:p>
          <a:p>
            <a:pPr latinLnBrk="1"/>
            <a:r>
              <a:rPr lang="en-US" altLang="ko-KR" dirty="0"/>
              <a:t>2</a:t>
            </a:r>
            <a:r>
              <a:rPr lang="ko-KR" altLang="en-US" dirty="0"/>
              <a:t>주차 → 아이디어 회의</a:t>
            </a:r>
            <a:r>
              <a:rPr lang="en-US" altLang="ko-KR" dirty="0"/>
              <a:t>, </a:t>
            </a:r>
            <a:r>
              <a:rPr lang="ko-KR" altLang="en-US" dirty="0"/>
              <a:t>개발범위 설정</a:t>
            </a:r>
            <a:r>
              <a:rPr lang="en-US" altLang="ko-KR" dirty="0"/>
              <a:t>, </a:t>
            </a:r>
            <a:r>
              <a:rPr lang="ko-KR" altLang="en-US" dirty="0"/>
              <a:t>시장 조사</a:t>
            </a:r>
          </a:p>
          <a:p>
            <a:pPr latinLnBrk="1"/>
            <a:r>
              <a:rPr lang="en-US" altLang="ko-KR" dirty="0"/>
              <a:t>3</a:t>
            </a:r>
            <a:r>
              <a:rPr lang="ko-KR" altLang="en-US" dirty="0"/>
              <a:t>주차 → </a:t>
            </a:r>
            <a:r>
              <a:rPr lang="en-US" altLang="ko-KR" dirty="0"/>
              <a:t>JAVA &amp; </a:t>
            </a:r>
            <a:r>
              <a:rPr lang="ko-KR" altLang="en-US" dirty="0" err="1"/>
              <a:t>안드로이드</a:t>
            </a:r>
            <a:r>
              <a:rPr lang="ko-KR" altLang="en-US" dirty="0"/>
              <a:t> 학습</a:t>
            </a:r>
          </a:p>
          <a:p>
            <a:pPr latinLnBrk="1"/>
            <a:r>
              <a:rPr lang="en-US" altLang="ko-KR" dirty="0"/>
              <a:t>4</a:t>
            </a:r>
            <a:r>
              <a:rPr lang="ko-KR" altLang="en-US" dirty="0"/>
              <a:t>주차 → </a:t>
            </a:r>
            <a:r>
              <a:rPr lang="en-US" altLang="ko-KR" dirty="0"/>
              <a:t>JAVA &amp; </a:t>
            </a:r>
            <a:r>
              <a:rPr lang="ko-KR" altLang="en-US" dirty="0" err="1"/>
              <a:t>안드로이드</a:t>
            </a:r>
            <a:r>
              <a:rPr lang="ko-KR" altLang="en-US" dirty="0"/>
              <a:t> 학습</a:t>
            </a:r>
          </a:p>
          <a:p>
            <a:pPr latinLnBrk="1"/>
            <a:r>
              <a:rPr lang="en-US" altLang="ko-KR" dirty="0"/>
              <a:t>5</a:t>
            </a:r>
            <a:r>
              <a:rPr lang="ko-KR" altLang="en-US" dirty="0"/>
              <a:t>주차 → 개발 시작 및 </a:t>
            </a:r>
            <a:r>
              <a:rPr lang="en-US" altLang="ko-KR" dirty="0"/>
              <a:t>Repository </a:t>
            </a:r>
            <a:r>
              <a:rPr lang="ko-KR" altLang="en-US" dirty="0"/>
              <a:t>설정</a:t>
            </a:r>
          </a:p>
          <a:p>
            <a:pPr latinLnBrk="1"/>
            <a:r>
              <a:rPr lang="en-US" altLang="ko-KR" dirty="0"/>
              <a:t>6</a:t>
            </a:r>
            <a:r>
              <a:rPr lang="ko-KR" altLang="en-US" dirty="0"/>
              <a:t>주차 → </a:t>
            </a:r>
            <a:r>
              <a:rPr lang="ko-KR" altLang="en-US" dirty="0" err="1"/>
              <a:t>메인액티비티</a:t>
            </a:r>
            <a:r>
              <a:rPr lang="ko-KR" altLang="en-US" dirty="0"/>
              <a:t> </a:t>
            </a:r>
          </a:p>
          <a:p>
            <a:pPr latinLnBrk="1"/>
            <a:r>
              <a:rPr lang="en-US" altLang="ko-KR" dirty="0"/>
              <a:t>7</a:t>
            </a:r>
            <a:r>
              <a:rPr lang="ko-KR" altLang="en-US" dirty="0"/>
              <a:t>주차 → 개발 방향 재설정</a:t>
            </a:r>
          </a:p>
          <a:p>
            <a:pPr latinLnBrk="1"/>
            <a:r>
              <a:rPr lang="en-US" altLang="ko-KR" dirty="0"/>
              <a:t>8</a:t>
            </a:r>
            <a:r>
              <a:rPr lang="ko-KR" altLang="en-US" dirty="0"/>
              <a:t>주차 → 검색 </a:t>
            </a:r>
            <a:r>
              <a:rPr lang="en-US" altLang="ko-KR" dirty="0"/>
              <a:t>API </a:t>
            </a:r>
            <a:r>
              <a:rPr lang="ko-KR" altLang="en-US" dirty="0"/>
              <a:t>구현 </a:t>
            </a:r>
          </a:p>
          <a:p>
            <a:pPr latinLnBrk="1"/>
            <a:r>
              <a:rPr lang="en-US" altLang="ko-KR" dirty="0"/>
              <a:t>9</a:t>
            </a:r>
            <a:r>
              <a:rPr lang="ko-KR" altLang="en-US" dirty="0"/>
              <a:t>주차 → </a:t>
            </a:r>
            <a:r>
              <a:rPr lang="en-US" altLang="ko-KR" dirty="0"/>
              <a:t>API</a:t>
            </a:r>
            <a:r>
              <a:rPr lang="ko-KR" altLang="en-US" dirty="0"/>
              <a:t>개발 도중 생긴 오류 해결 및 개발</a:t>
            </a:r>
          </a:p>
          <a:p>
            <a:pPr latinLnBrk="1"/>
            <a:r>
              <a:rPr lang="en-US" altLang="ko-KR" dirty="0"/>
              <a:t>10</a:t>
            </a:r>
            <a:r>
              <a:rPr lang="ko-KR" altLang="en-US" dirty="0"/>
              <a:t>주차 → 메뉴 구성 개발</a:t>
            </a:r>
          </a:p>
          <a:p>
            <a:pPr latinLnBrk="1"/>
            <a:r>
              <a:rPr lang="en-US" altLang="ko-KR" dirty="0"/>
              <a:t>11</a:t>
            </a:r>
            <a:r>
              <a:rPr lang="ko-KR" altLang="en-US" dirty="0"/>
              <a:t>주차 → 프로젝트 제출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7175" y="457200"/>
            <a:ext cx="7616825" cy="838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계획 및 개발 환경 소개</a:t>
            </a:r>
            <a:endParaRPr lang="en-US" altLang="en-US" dirty="0" smtClean="0"/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1691680" y="2348880"/>
            <a:ext cx="658873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ko-KR" sz="2000" dirty="0"/>
              <a:t>OS → Windows 7 </a:t>
            </a:r>
            <a:r>
              <a:rPr lang="en-US" altLang="ko-KR" sz="2000" dirty="0" smtClean="0"/>
              <a:t>64bit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ko-KR" sz="2000" dirty="0"/>
              <a:t>Development Platform → </a:t>
            </a:r>
            <a:r>
              <a:rPr lang="en-US" altLang="ko-KR" sz="2000" dirty="0" smtClean="0"/>
              <a:t>Android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ko-KR" sz="2000" dirty="0"/>
              <a:t>Development Tool → </a:t>
            </a:r>
            <a:r>
              <a:rPr lang="en-US" altLang="ko-KR" sz="2000" dirty="0" smtClean="0"/>
              <a:t>Eclipse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Target Android </a:t>
            </a:r>
            <a:r>
              <a:rPr lang="en-US" altLang="ko-KR" sz="2000" dirty="0"/>
              <a:t>Version </a:t>
            </a:r>
            <a:r>
              <a:rPr lang="en-US" altLang="ko-KR" sz="2000" dirty="0" smtClean="0"/>
              <a:t>→ Android </a:t>
            </a:r>
            <a:r>
              <a:rPr lang="en-US" altLang="ko-KR" sz="2000" dirty="0"/>
              <a:t>KitKat </a:t>
            </a:r>
            <a:r>
              <a:rPr lang="en-US" altLang="ko-KR" sz="2000" dirty="0" smtClean="0"/>
              <a:t>4.4.2</a:t>
            </a:r>
            <a:endParaRPr lang="en-US" altLang="ko-KR" sz="2000" dirty="0" smtClean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ko-KR" sz="2000" dirty="0"/>
              <a:t>Test Environment → Android </a:t>
            </a:r>
            <a:r>
              <a:rPr lang="en-US" altLang="ko-KR" sz="2000" dirty="0" smtClean="0"/>
              <a:t>Lollipop 5.0.1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ko-KR" sz="2000" dirty="0"/>
              <a:t>Language → Java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pPr marL="514350" indent="-514350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7175" y="1916832"/>
            <a:ext cx="7130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000" dirty="0"/>
              <a:t>(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commit history </a:t>
            </a:r>
            <a:r>
              <a:rPr lang="ko-KR" altLang="en-US" sz="2000" dirty="0"/>
              <a:t>참조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atinLnBrk="1"/>
            <a:r>
              <a:rPr lang="en-US" altLang="ko-KR" sz="2000" dirty="0"/>
              <a:t>https://github.com/woongbini/2015effect/commits/master</a:t>
            </a:r>
            <a:endParaRPr lang="ko-KR" altLang="en-US" sz="2000" dirty="0"/>
          </a:p>
          <a:p>
            <a:pPr latinLnBrk="1"/>
            <a:endParaRPr lang="en-US" altLang="ko-KR" sz="2000" dirty="0" smtClean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팀장 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1091055  </a:t>
            </a:r>
            <a:r>
              <a:rPr lang="ko-KR" altLang="en-US" sz="2000" dirty="0" err="1" smtClean="0"/>
              <a:t>김웅빈</a:t>
            </a:r>
            <a:r>
              <a:rPr lang="ko-KR" altLang="en-US" sz="2000" dirty="0" smtClean="0"/>
              <a:t> 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woongbini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atinLnBrk="1"/>
            <a:r>
              <a:rPr lang="ko-KR" altLang="en-US" sz="2000" dirty="0" smtClean="0"/>
              <a:t>     발표 </a:t>
            </a:r>
            <a:r>
              <a:rPr lang="en-US" altLang="ko-KR" sz="2000" dirty="0"/>
              <a:t>PPT</a:t>
            </a:r>
            <a:r>
              <a:rPr lang="ko-KR" altLang="en-US" sz="2000" dirty="0"/>
              <a:t>제작</a:t>
            </a:r>
            <a:r>
              <a:rPr lang="en-US" altLang="ko-KR" sz="2000" dirty="0"/>
              <a:t>, </a:t>
            </a:r>
            <a:r>
              <a:rPr lang="ko-KR" altLang="en-US" sz="2000" dirty="0"/>
              <a:t>검색 </a:t>
            </a:r>
            <a:r>
              <a:rPr lang="en-US" altLang="ko-KR" sz="2000" dirty="0"/>
              <a:t>API </a:t>
            </a:r>
            <a:r>
              <a:rPr lang="ko-KR" altLang="en-US" sz="2000" dirty="0"/>
              <a:t>구현</a:t>
            </a:r>
            <a:r>
              <a:rPr lang="en-US" altLang="ko-KR" sz="2000" dirty="0"/>
              <a:t>, </a:t>
            </a:r>
            <a:r>
              <a:rPr lang="ko-KR" altLang="en-US" sz="2000" dirty="0"/>
              <a:t>전체 레이아웃 </a:t>
            </a:r>
            <a:r>
              <a:rPr lang="ko-KR" altLang="en-US" sz="2000" dirty="0" smtClean="0"/>
              <a:t> 및 </a:t>
            </a:r>
            <a:r>
              <a:rPr lang="ko-KR" altLang="en-US" sz="2000" dirty="0"/>
              <a:t>디자인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latinLnBrk="1"/>
            <a:r>
              <a:rPr lang="ko-KR" altLang="en-US" sz="2000" dirty="0" smtClean="0"/>
              <a:t>     코딩 </a:t>
            </a:r>
            <a:r>
              <a:rPr lang="ko-KR" altLang="en-US" sz="2000" dirty="0"/>
              <a:t>및 구현</a:t>
            </a:r>
          </a:p>
          <a:p>
            <a:pPr latinLnBrk="1"/>
            <a:endParaRPr lang="en-US" altLang="ko-KR" sz="2000" dirty="0" smtClean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조원</a:t>
            </a:r>
            <a:r>
              <a:rPr lang="en-US" altLang="ko-KR" sz="2000" dirty="0" smtClean="0"/>
              <a:t>  1191087  </a:t>
            </a:r>
            <a:r>
              <a:rPr lang="ko-KR" altLang="en-US" sz="2000" dirty="0" err="1" smtClean="0"/>
              <a:t>황보유란</a:t>
            </a:r>
            <a:endParaRPr lang="ko-KR" altLang="en-US" sz="2000" dirty="0"/>
          </a:p>
          <a:p>
            <a:pPr latinLnBrk="1"/>
            <a:r>
              <a:rPr lang="ko-KR" altLang="en-US" sz="2000" dirty="0" smtClean="0"/>
              <a:t>     설계서 </a:t>
            </a:r>
            <a:r>
              <a:rPr lang="ko-KR" altLang="en-US" sz="2000" dirty="0"/>
              <a:t>작성</a:t>
            </a:r>
            <a:r>
              <a:rPr lang="en-US" altLang="ko-KR" sz="2000" dirty="0"/>
              <a:t>, </a:t>
            </a:r>
            <a:r>
              <a:rPr lang="ko-KR" altLang="en-US" sz="2000" dirty="0"/>
              <a:t>아이디어 회의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pPr marL="514350" indent="-514350" eaLnBrk="1" hangingPunct="1"/>
            <a:r>
              <a:rPr lang="en-US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SearchQook</a:t>
            </a:r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1516722"/>
            <a:ext cx="1602178" cy="5760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SearchQook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99892" y="1516722"/>
            <a:ext cx="1332148" cy="5760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 넣기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99892" y="3501008"/>
            <a:ext cx="1152128" cy="5760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>
            <a:off x="3149842" y="1804754"/>
            <a:ext cx="4500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38339" y="1804754"/>
            <a:ext cx="0" cy="3856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6" idx="1"/>
          </p:cNvCxnSpPr>
          <p:nvPr/>
        </p:nvCxnSpPr>
        <p:spPr>
          <a:xfrm>
            <a:off x="3343101" y="3771038"/>
            <a:ext cx="256791" cy="18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91091" y="1516722"/>
            <a:ext cx="1485165" cy="5760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요리법 검색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12060" y="3501008"/>
            <a:ext cx="1548172" cy="5760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 작성</a:t>
            </a:r>
            <a:endParaRPr lang="ko-KR" altLang="en-US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9892" y="5375743"/>
            <a:ext cx="1332148" cy="5735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점수</a:t>
            </a:r>
            <a:endParaRPr lang="ko-KR" altLang="en-US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/>
          <p:cNvCxnSpPr>
            <a:stCxn id="5" idx="3"/>
          </p:cNvCxnSpPr>
          <p:nvPr/>
        </p:nvCxnSpPr>
        <p:spPr>
          <a:xfrm>
            <a:off x="4932040" y="1804754"/>
            <a:ext cx="469050" cy="4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3"/>
            <a:endCxn id="16" idx="1"/>
          </p:cNvCxnSpPr>
          <p:nvPr/>
        </p:nvCxnSpPr>
        <p:spPr>
          <a:xfrm>
            <a:off x="4752020" y="3789040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347864" y="5661248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020272" y="3501008"/>
            <a:ext cx="2016224" cy="5760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게시물 확인</a:t>
            </a:r>
            <a:endParaRPr lang="ko-KR" altLang="en-US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00092" y="5375742"/>
            <a:ext cx="1440160" cy="5735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점수 합산</a:t>
            </a:r>
            <a:endParaRPr lang="ko-KR" altLang="en-US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72300" y="1516722"/>
            <a:ext cx="1800200" cy="5760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확인</a:t>
            </a:r>
            <a:endParaRPr lang="ko-KR" altLang="en-US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398314" y="5375741"/>
            <a:ext cx="1638182" cy="5735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신뢰도 표시</a:t>
            </a:r>
            <a:endParaRPr lang="ko-KR" altLang="en-US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/>
          <p:cNvCxnSpPr>
            <a:stCxn id="14" idx="3"/>
            <a:endCxn id="45" idx="1"/>
          </p:cNvCxnSpPr>
          <p:nvPr/>
        </p:nvCxnSpPr>
        <p:spPr>
          <a:xfrm>
            <a:off x="6876256" y="1804754"/>
            <a:ext cx="3960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6" idx="3"/>
            <a:endCxn id="39" idx="1"/>
          </p:cNvCxnSpPr>
          <p:nvPr/>
        </p:nvCxnSpPr>
        <p:spPr>
          <a:xfrm>
            <a:off x="6660232" y="3789040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4932040" y="5622153"/>
            <a:ext cx="468052" cy="3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3" idx="3"/>
            <a:endCxn id="47" idx="1"/>
          </p:cNvCxnSpPr>
          <p:nvPr/>
        </p:nvCxnSpPr>
        <p:spPr>
          <a:xfrm flipV="1">
            <a:off x="6840252" y="5662510"/>
            <a:ext cx="55806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SearchQook</a:t>
            </a:r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명세서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82" y="1440160"/>
            <a:ext cx="2698398" cy="4797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1440160"/>
            <a:ext cx="427232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메인 화면</a:t>
            </a:r>
            <a:endParaRPr lang="en-US" altLang="ko-KR" sz="28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가지고 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있는  </a:t>
            </a:r>
            <a:r>
              <a:rPr lang="ko-KR" altLang="en-US" sz="2000" dirty="0" err="1" smtClean="0"/>
              <a:t>식재료를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띄어쓰</a:t>
            </a:r>
            <a:r>
              <a:rPr lang="ko-KR" altLang="en-US" sz="2000" dirty="0" smtClean="0"/>
              <a:t> 기로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구분한뒤</a:t>
            </a:r>
            <a:r>
              <a:rPr lang="ko-KR" altLang="en-US" sz="2000" dirty="0" smtClean="0"/>
              <a:t> 검색버튼을 누르면 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검색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검색을  시작함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SearchQook</a:t>
            </a:r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명세서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82" y="1440160"/>
            <a:ext cx="2698398" cy="4797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1440160"/>
            <a:ext cx="42418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검</a:t>
            </a:r>
            <a:r>
              <a:rPr lang="ko-KR" altLang="en-US" sz="2800" dirty="0"/>
              <a:t>색</a:t>
            </a:r>
            <a:r>
              <a:rPr lang="ko-KR" altLang="en-US" sz="2800" dirty="0" smtClean="0"/>
              <a:t> 화면</a:t>
            </a:r>
            <a:endParaRPr lang="en-US" altLang="ko-KR" sz="28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예를 들어</a:t>
            </a:r>
            <a:r>
              <a:rPr lang="en-US" altLang="ko-KR" sz="2000" dirty="0" smtClean="0"/>
              <a:t>, ‘</a:t>
            </a:r>
            <a:r>
              <a:rPr lang="ko-KR" altLang="en-US" sz="2000" dirty="0" smtClean="0"/>
              <a:t>고추  돼지 파 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라고 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검색하면 그에 맞는 요리법을 검색해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사용자에게 제공 해줌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48780"/>
            <a:ext cx="2698398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058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SearchQook</a:t>
            </a:r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명세서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82" y="1440160"/>
            <a:ext cx="2698398" cy="4797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1440160"/>
            <a:ext cx="420179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웹뷰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구현 실패</a:t>
            </a:r>
            <a:r>
              <a:rPr lang="en-US" altLang="ko-KR" sz="2800" dirty="0" smtClean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원하는 검색결과를  터치하면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웹뷰를</a:t>
            </a:r>
            <a:r>
              <a:rPr lang="ko-KR" altLang="en-US" sz="2000" dirty="0" smtClean="0"/>
              <a:t> 통해 검색 결과를  볼 </a:t>
            </a:r>
            <a:r>
              <a:rPr lang="ko-KR" altLang="en-US" sz="2000" dirty="0" err="1" smtClean="0"/>
              <a:t>수있게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하려했으나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구현하지 못함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82" y="1440160"/>
            <a:ext cx="28956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058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B3CCE6"/>
      </a:dk1>
      <a:lt1>
        <a:srgbClr val="FFFFFF"/>
      </a:lt1>
      <a:dk2>
        <a:srgbClr val="6698CC"/>
      </a:dk2>
      <a:lt2>
        <a:srgbClr val="FFFFFF"/>
      </a:lt2>
      <a:accent1>
        <a:srgbClr val="336599"/>
      </a:accent1>
      <a:accent2>
        <a:srgbClr val="2E4C6B"/>
      </a:accent2>
      <a:accent3>
        <a:srgbClr val="B8CAE2"/>
      </a:accent3>
      <a:accent4>
        <a:srgbClr val="DADADA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2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7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358</Words>
  <Application>Microsoft Office PowerPoint</Application>
  <PresentationFormat>화면 슬라이드 쇼(4:3)</PresentationFormat>
  <Paragraphs>113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Default Design</vt:lpstr>
      <vt:lpstr>SearchQook 결과 보고서</vt:lpstr>
      <vt:lpstr>목차</vt:lpstr>
      <vt:lpstr>일정 계획 및 개발 환경 소개</vt:lpstr>
      <vt:lpstr>일정 계획 및 개발 환경 소개</vt:lpstr>
      <vt:lpstr>역할 분담</vt:lpstr>
      <vt:lpstr>SearchQook 흐름도</vt:lpstr>
      <vt:lpstr>SearchQook 화면별 기능 명세서</vt:lpstr>
      <vt:lpstr>SearchQook 화면별 기능 명세서</vt:lpstr>
      <vt:lpstr>SearchQook 화면별 기능 명세서</vt:lpstr>
      <vt:lpstr>SearchQook 화면별 기능 명세서</vt:lpstr>
      <vt:lpstr>프로젝트 회고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Margins Blue</dc:title>
  <dc:creator>Presentation Magazine</dc:creator>
  <cp:lastModifiedBy>Registered User</cp:lastModifiedBy>
  <cp:revision>51</cp:revision>
  <dcterms:created xsi:type="dcterms:W3CDTF">2005-03-15T10:04:38Z</dcterms:created>
  <dcterms:modified xsi:type="dcterms:W3CDTF">2015-06-19T08:48:06Z</dcterms:modified>
</cp:coreProperties>
</file>